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9"/>
  </p:notesMasterIdLst>
  <p:sldIdLst>
    <p:sldId id="13045" r:id="rId5"/>
    <p:sldId id="13046" r:id="rId6"/>
    <p:sldId id="296" r:id="rId7"/>
    <p:sldId id="13117" r:id="rId8"/>
    <p:sldId id="13119" r:id="rId9"/>
    <p:sldId id="13122" r:id="rId10"/>
    <p:sldId id="13126" r:id="rId11"/>
    <p:sldId id="13143" r:id="rId12"/>
    <p:sldId id="13132" r:id="rId13"/>
    <p:sldId id="13146" r:id="rId14"/>
    <p:sldId id="13121" r:id="rId15"/>
    <p:sldId id="13124" r:id="rId16"/>
    <p:sldId id="13125" r:id="rId17"/>
    <p:sldId id="13161" r:id="rId18"/>
    <p:sldId id="13123" r:id="rId19"/>
    <p:sldId id="13133" r:id="rId20"/>
    <p:sldId id="13159" r:id="rId21"/>
    <p:sldId id="13134" r:id="rId22"/>
    <p:sldId id="13128" r:id="rId23"/>
    <p:sldId id="13147" r:id="rId24"/>
    <p:sldId id="13140" r:id="rId25"/>
    <p:sldId id="13142" r:id="rId26"/>
    <p:sldId id="13163" r:id="rId27"/>
    <p:sldId id="13148" r:id="rId28"/>
    <p:sldId id="13149" r:id="rId29"/>
    <p:sldId id="13150" r:id="rId30"/>
    <p:sldId id="13157" r:id="rId31"/>
    <p:sldId id="13151" r:id="rId32"/>
    <p:sldId id="13158" r:id="rId33"/>
    <p:sldId id="13160" r:id="rId34"/>
    <p:sldId id="13153" r:id="rId35"/>
    <p:sldId id="13154" r:id="rId36"/>
    <p:sldId id="13155" r:id="rId37"/>
    <p:sldId id="13152" r:id="rId38"/>
    <p:sldId id="13129" r:id="rId39"/>
    <p:sldId id="13156" r:id="rId40"/>
    <p:sldId id="13130" r:id="rId41"/>
    <p:sldId id="13131" r:id="rId42"/>
    <p:sldId id="13141" r:id="rId43"/>
    <p:sldId id="13144" r:id="rId44"/>
    <p:sldId id="13139" r:id="rId45"/>
    <p:sldId id="13145" r:id="rId46"/>
    <p:sldId id="13162" r:id="rId47"/>
    <p:sldId id="3086" r:id="rId48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5"/>
            <p14:sldId id="13046"/>
            <p14:sldId id="296"/>
            <p14:sldId id="13117"/>
            <p14:sldId id="13119"/>
            <p14:sldId id="13122"/>
            <p14:sldId id="13126"/>
            <p14:sldId id="13143"/>
            <p14:sldId id="13132"/>
            <p14:sldId id="13146"/>
            <p14:sldId id="13121"/>
            <p14:sldId id="13124"/>
            <p14:sldId id="13125"/>
            <p14:sldId id="13161"/>
            <p14:sldId id="13123"/>
            <p14:sldId id="13133"/>
            <p14:sldId id="13159"/>
            <p14:sldId id="13134"/>
            <p14:sldId id="13128"/>
            <p14:sldId id="13147"/>
            <p14:sldId id="13140"/>
            <p14:sldId id="13142"/>
            <p14:sldId id="13163"/>
            <p14:sldId id="13148"/>
            <p14:sldId id="13149"/>
            <p14:sldId id="13150"/>
            <p14:sldId id="13157"/>
            <p14:sldId id="13151"/>
            <p14:sldId id="13158"/>
            <p14:sldId id="13160"/>
            <p14:sldId id="13153"/>
            <p14:sldId id="13154"/>
            <p14:sldId id="13155"/>
            <p14:sldId id="13152"/>
            <p14:sldId id="13129"/>
            <p14:sldId id="13156"/>
            <p14:sldId id="13130"/>
            <p14:sldId id="13131"/>
            <p14:sldId id="13141"/>
            <p14:sldId id="13144"/>
            <p14:sldId id="13139"/>
            <p14:sldId id="13145"/>
            <p14:sldId id="13162"/>
            <p14:sldId id="3086"/>
          </p14:sldIdLst>
        </p14:section>
        <p14:section name="backup" id="{BC6320B5-1383-4293-B2C9-033CB03AEF8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3232"/>
    <a:srgbClr val="F2F2F2"/>
    <a:srgbClr val="48773E"/>
    <a:srgbClr val="00AAC8"/>
    <a:srgbClr val="BC448C"/>
    <a:srgbClr val="FFFFFF"/>
    <a:srgbClr val="FBFBFB"/>
    <a:srgbClr val="F36D2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04A474-1B80-465D-9825-B0DA05220D1A}" v="1565" dt="2022-05-17T14:25:05.75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3" autoAdjust="0"/>
    <p:restoredTop sz="87054" autoAdjust="0"/>
  </p:normalViewPr>
  <p:slideViewPr>
    <p:cSldViewPr snapToGrid="0">
      <p:cViewPr varScale="1">
        <p:scale>
          <a:sx n="65" d="100"/>
          <a:sy n="65" d="100"/>
        </p:scale>
        <p:origin x="158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4304A474-1B80-465D-9825-B0DA05220D1A}"/>
    <pc:docChg chg="undo custSel addSld delSld modSld sldOrd addSection modSection">
      <pc:chgData name="Lucas Jellema" userId="7e183fbb-84e0-44b3-9b03-0792bc8d162b" providerId="ADAL" clId="{4304A474-1B80-465D-9825-B0DA05220D1A}" dt="2022-05-17T14:25:05.757" v="11753" actId="20577"/>
      <pc:docMkLst>
        <pc:docMk/>
      </pc:docMkLst>
      <pc:sldChg chg="add setBg">
        <pc:chgData name="Lucas Jellema" userId="7e183fbb-84e0-44b3-9b03-0792bc8d162b" providerId="ADAL" clId="{4304A474-1B80-465D-9825-B0DA05220D1A}" dt="2022-05-15T20:20:19.004" v="10835"/>
        <pc:sldMkLst>
          <pc:docMk/>
          <pc:sldMk cId="1538613478" sldId="275"/>
        </pc:sldMkLst>
      </pc:sldChg>
      <pc:sldChg chg="add setBg">
        <pc:chgData name="Lucas Jellema" userId="7e183fbb-84e0-44b3-9b03-0792bc8d162b" providerId="ADAL" clId="{4304A474-1B80-465D-9825-B0DA05220D1A}" dt="2022-05-15T20:20:19.004" v="10835"/>
        <pc:sldMkLst>
          <pc:docMk/>
          <pc:sldMk cId="2436886910" sldId="277"/>
        </pc:sldMkLst>
      </pc:sldChg>
      <pc:sldChg chg="add setBg">
        <pc:chgData name="Lucas Jellema" userId="7e183fbb-84e0-44b3-9b03-0792bc8d162b" providerId="ADAL" clId="{4304A474-1B80-465D-9825-B0DA05220D1A}" dt="2022-05-15T20:20:19.004" v="10835"/>
        <pc:sldMkLst>
          <pc:docMk/>
          <pc:sldMk cId="2360459891" sldId="280"/>
        </pc:sldMkLst>
      </pc:sldChg>
      <pc:sldChg chg="add setBg">
        <pc:chgData name="Lucas Jellema" userId="7e183fbb-84e0-44b3-9b03-0792bc8d162b" providerId="ADAL" clId="{4304A474-1B80-465D-9825-B0DA05220D1A}" dt="2022-05-15T20:20:19.004" v="10835"/>
        <pc:sldMkLst>
          <pc:docMk/>
          <pc:sldMk cId="3500006794" sldId="281"/>
        </pc:sldMkLst>
      </pc:sldChg>
      <pc:sldChg chg="add setBg">
        <pc:chgData name="Lucas Jellema" userId="7e183fbb-84e0-44b3-9b03-0792bc8d162b" providerId="ADAL" clId="{4304A474-1B80-465D-9825-B0DA05220D1A}" dt="2022-05-15T20:20:19.004" v="10835"/>
        <pc:sldMkLst>
          <pc:docMk/>
          <pc:sldMk cId="429875180" sldId="282"/>
        </pc:sldMkLst>
      </pc:sldChg>
      <pc:sldChg chg="add mod setBg modShow">
        <pc:chgData name="Lucas Jellema" userId="7e183fbb-84e0-44b3-9b03-0792bc8d162b" providerId="ADAL" clId="{4304A474-1B80-465D-9825-B0DA05220D1A}" dt="2022-05-17T12:19:29.799" v="11491" actId="729"/>
        <pc:sldMkLst>
          <pc:docMk/>
          <pc:sldMk cId="1373759125" sldId="285"/>
        </pc:sldMkLst>
      </pc:sldChg>
      <pc:sldChg chg="add setBg">
        <pc:chgData name="Lucas Jellema" userId="7e183fbb-84e0-44b3-9b03-0792bc8d162b" providerId="ADAL" clId="{4304A474-1B80-465D-9825-B0DA05220D1A}" dt="2022-05-15T20:20:19.004" v="10835"/>
        <pc:sldMkLst>
          <pc:docMk/>
          <pc:sldMk cId="1926483731" sldId="286"/>
        </pc:sldMkLst>
      </pc:sldChg>
      <pc:sldChg chg="add mod setBg modShow">
        <pc:chgData name="Lucas Jellema" userId="7e183fbb-84e0-44b3-9b03-0792bc8d162b" providerId="ADAL" clId="{4304A474-1B80-465D-9825-B0DA05220D1A}" dt="2022-05-17T12:20:00.716" v="11492" actId="729"/>
        <pc:sldMkLst>
          <pc:docMk/>
          <pc:sldMk cId="95632132" sldId="287"/>
        </pc:sldMkLst>
      </pc:sldChg>
      <pc:sldChg chg="add mod setBg modShow">
        <pc:chgData name="Lucas Jellema" userId="7e183fbb-84e0-44b3-9b03-0792bc8d162b" providerId="ADAL" clId="{4304A474-1B80-465D-9825-B0DA05220D1A}" dt="2022-05-17T12:19:29.799" v="11491" actId="729"/>
        <pc:sldMkLst>
          <pc:docMk/>
          <pc:sldMk cId="2335317158" sldId="289"/>
        </pc:sldMkLst>
      </pc:sldChg>
      <pc:sldChg chg="add mod setBg modShow">
        <pc:chgData name="Lucas Jellema" userId="7e183fbb-84e0-44b3-9b03-0792bc8d162b" providerId="ADAL" clId="{4304A474-1B80-465D-9825-B0DA05220D1A}" dt="2022-05-17T12:19:29.799" v="11491" actId="729"/>
        <pc:sldMkLst>
          <pc:docMk/>
          <pc:sldMk cId="419704002" sldId="290"/>
        </pc:sldMkLst>
      </pc:sldChg>
      <pc:sldChg chg="add mod setBg modShow">
        <pc:chgData name="Lucas Jellema" userId="7e183fbb-84e0-44b3-9b03-0792bc8d162b" providerId="ADAL" clId="{4304A474-1B80-465D-9825-B0DA05220D1A}" dt="2022-05-17T12:19:29.799" v="11491" actId="729"/>
        <pc:sldMkLst>
          <pc:docMk/>
          <pc:sldMk cId="4087871666" sldId="292"/>
        </pc:sldMkLst>
      </pc:sldChg>
      <pc:sldChg chg="add setBg">
        <pc:chgData name="Lucas Jellema" userId="7e183fbb-84e0-44b3-9b03-0792bc8d162b" providerId="ADAL" clId="{4304A474-1B80-465D-9825-B0DA05220D1A}" dt="2022-05-15T20:20:19.004" v="10835"/>
        <pc:sldMkLst>
          <pc:docMk/>
          <pc:sldMk cId="1831644244" sldId="293"/>
        </pc:sldMkLst>
      </pc:sldChg>
      <pc:sldChg chg="add mod setBg modShow">
        <pc:chgData name="Lucas Jellema" userId="7e183fbb-84e0-44b3-9b03-0792bc8d162b" providerId="ADAL" clId="{4304A474-1B80-465D-9825-B0DA05220D1A}" dt="2022-05-17T14:21:50.113" v="11749" actId="729"/>
        <pc:sldMkLst>
          <pc:docMk/>
          <pc:sldMk cId="3704382894" sldId="294"/>
        </pc:sldMkLst>
      </pc:sldChg>
      <pc:sldChg chg="add">
        <pc:chgData name="Lucas Jellema" userId="7e183fbb-84e0-44b3-9b03-0792bc8d162b" providerId="ADAL" clId="{4304A474-1B80-465D-9825-B0DA05220D1A}" dt="2022-05-15T20:20:19.004" v="10835"/>
        <pc:sldMkLst>
          <pc:docMk/>
          <pc:sldMk cId="3632976287" sldId="295"/>
        </pc:sldMkLst>
      </pc:sldChg>
      <pc:sldChg chg="addSp modSp mod modAnim modNotesTx">
        <pc:chgData name="Lucas Jellema" userId="7e183fbb-84e0-44b3-9b03-0792bc8d162b" providerId="ADAL" clId="{4304A474-1B80-465D-9825-B0DA05220D1A}" dt="2022-05-17T07:50:15.591" v="10900"/>
        <pc:sldMkLst>
          <pc:docMk/>
          <pc:sldMk cId="1676461112" sldId="296"/>
        </pc:sldMkLst>
        <pc:spChg chg="add mod">
          <ac:chgData name="Lucas Jellema" userId="7e183fbb-84e0-44b3-9b03-0792bc8d162b" providerId="ADAL" clId="{4304A474-1B80-465D-9825-B0DA05220D1A}" dt="2022-05-10T10:27:40.094" v="1500" actId="688"/>
          <ac:spMkLst>
            <pc:docMk/>
            <pc:sldMk cId="1676461112" sldId="296"/>
            <ac:spMk id="2" creationId="{EA0E2F7B-2367-454D-90D2-4730F5D236CE}"/>
          </ac:spMkLst>
        </pc:spChg>
        <pc:spChg chg="mod">
          <ac:chgData name="Lucas Jellema" userId="7e183fbb-84e0-44b3-9b03-0792bc8d162b" providerId="ADAL" clId="{4304A474-1B80-465D-9825-B0DA05220D1A}" dt="2022-05-10T07:48:20.476" v="545" actId="113"/>
          <ac:spMkLst>
            <pc:docMk/>
            <pc:sldMk cId="1676461112" sldId="296"/>
            <ac:spMk id="5" creationId="{F530CBD7-9442-4295-9534-7A979B1BCC21}"/>
          </ac:spMkLst>
        </pc:spChg>
        <pc:spChg chg="mod">
          <ac:chgData name="Lucas Jellema" userId="7e183fbb-84e0-44b3-9b03-0792bc8d162b" providerId="ADAL" clId="{4304A474-1B80-465D-9825-B0DA05220D1A}" dt="2022-05-15T09:43:45.229" v="8557" actId="6549"/>
          <ac:spMkLst>
            <pc:docMk/>
            <pc:sldMk cId="1676461112" sldId="296"/>
            <ac:spMk id="6" creationId="{D2F8DD42-2E59-4AF1-AA44-6DF7C745E5EB}"/>
          </ac:spMkLst>
        </pc:spChg>
        <pc:spChg chg="mod">
          <ac:chgData name="Lucas Jellema" userId="7e183fbb-84e0-44b3-9b03-0792bc8d162b" providerId="ADAL" clId="{4304A474-1B80-465D-9825-B0DA05220D1A}" dt="2022-05-17T07:49:47.405" v="10897" actId="1076"/>
          <ac:spMkLst>
            <pc:docMk/>
            <pc:sldMk cId="1676461112" sldId="296"/>
            <ac:spMk id="10" creationId="{67444F71-8489-4137-A3A7-F1BD49E73AC7}"/>
          </ac:spMkLst>
        </pc:spChg>
        <pc:spChg chg="mod">
          <ac:chgData name="Lucas Jellema" userId="7e183fbb-84e0-44b3-9b03-0792bc8d162b" providerId="ADAL" clId="{4304A474-1B80-465D-9825-B0DA05220D1A}" dt="2022-05-17T07:49:47.405" v="10897" actId="1076"/>
          <ac:spMkLst>
            <pc:docMk/>
            <pc:sldMk cId="1676461112" sldId="296"/>
            <ac:spMk id="19" creationId="{278B9C27-BC6B-4897-9BC7-48D800239F58}"/>
          </ac:spMkLst>
        </pc:spChg>
        <pc:spChg chg="mod">
          <ac:chgData name="Lucas Jellema" userId="7e183fbb-84e0-44b3-9b03-0792bc8d162b" providerId="ADAL" clId="{4304A474-1B80-465D-9825-B0DA05220D1A}" dt="2022-05-17T07:49:47.405" v="10897" actId="1076"/>
          <ac:spMkLst>
            <pc:docMk/>
            <pc:sldMk cId="1676461112" sldId="296"/>
            <ac:spMk id="20" creationId="{0AA6B989-7933-46A2-852F-99A43E04C46D}"/>
          </ac:spMkLst>
        </pc:spChg>
        <pc:spChg chg="add mod">
          <ac:chgData name="Lucas Jellema" userId="7e183fbb-84e0-44b3-9b03-0792bc8d162b" providerId="ADAL" clId="{4304A474-1B80-465D-9825-B0DA05220D1A}" dt="2022-05-10T10:28:45.272" v="1531" actId="1036"/>
          <ac:spMkLst>
            <pc:docMk/>
            <pc:sldMk cId="1676461112" sldId="296"/>
            <ac:spMk id="21" creationId="{0B52A55C-8E34-4190-96B8-FF0DF807896A}"/>
          </ac:spMkLst>
        </pc:spChg>
        <pc:spChg chg="mod">
          <ac:chgData name="Lucas Jellema" userId="7e183fbb-84e0-44b3-9b03-0792bc8d162b" providerId="ADAL" clId="{4304A474-1B80-465D-9825-B0DA05220D1A}" dt="2022-05-17T07:49:47.405" v="10897" actId="1076"/>
          <ac:spMkLst>
            <pc:docMk/>
            <pc:sldMk cId="1676461112" sldId="296"/>
            <ac:spMk id="22" creationId="{A35E6A6A-3EEC-4C8E-94F8-774A631E89FA}"/>
          </ac:spMkLst>
        </pc:spChg>
        <pc:spChg chg="add mod">
          <ac:chgData name="Lucas Jellema" userId="7e183fbb-84e0-44b3-9b03-0792bc8d162b" providerId="ADAL" clId="{4304A474-1B80-465D-9825-B0DA05220D1A}" dt="2022-05-10T10:27:22.123" v="1494" actId="1076"/>
          <ac:spMkLst>
            <pc:docMk/>
            <pc:sldMk cId="1676461112" sldId="296"/>
            <ac:spMk id="23" creationId="{B7590827-68F8-4EA0-B51B-CB749D6AAC66}"/>
          </ac:spMkLst>
        </pc:spChg>
        <pc:spChg chg="add mod">
          <ac:chgData name="Lucas Jellema" userId="7e183fbb-84e0-44b3-9b03-0792bc8d162b" providerId="ADAL" clId="{4304A474-1B80-465D-9825-B0DA05220D1A}" dt="2022-05-17T07:49:56.671" v="10898" actId="1076"/>
          <ac:spMkLst>
            <pc:docMk/>
            <pc:sldMk cId="1676461112" sldId="296"/>
            <ac:spMk id="24" creationId="{84C4BF3B-1DD1-4761-8547-AB52F80C1FC7}"/>
          </ac:spMkLst>
        </pc:spChg>
        <pc:spChg chg="add mod">
          <ac:chgData name="Lucas Jellema" userId="7e183fbb-84e0-44b3-9b03-0792bc8d162b" providerId="ADAL" clId="{4304A474-1B80-465D-9825-B0DA05220D1A}" dt="2022-05-17T07:50:02.658" v="10899" actId="1076"/>
          <ac:spMkLst>
            <pc:docMk/>
            <pc:sldMk cId="1676461112" sldId="296"/>
            <ac:spMk id="25" creationId="{CD280A47-F910-4B47-B012-626B4D3EFBDB}"/>
          </ac:spMkLst>
        </pc:spChg>
        <pc:grpChg chg="mod">
          <ac:chgData name="Lucas Jellema" userId="7e183fbb-84e0-44b3-9b03-0792bc8d162b" providerId="ADAL" clId="{4304A474-1B80-465D-9825-B0DA05220D1A}" dt="2022-05-17T07:49:47.405" v="10897" actId="1076"/>
          <ac:grpSpMkLst>
            <pc:docMk/>
            <pc:sldMk cId="1676461112" sldId="296"/>
            <ac:grpSpMk id="17" creationId="{E9054619-E251-45BE-BF78-AA32B122C29F}"/>
          </ac:grpSpMkLst>
        </pc:grpChg>
        <pc:picChg chg="add mod">
          <ac:chgData name="Lucas Jellema" userId="7e183fbb-84e0-44b3-9b03-0792bc8d162b" providerId="ADAL" clId="{4304A474-1B80-465D-9825-B0DA05220D1A}" dt="2022-05-17T07:49:31.658" v="10894" actId="1440"/>
          <ac:picMkLst>
            <pc:docMk/>
            <pc:sldMk cId="1676461112" sldId="296"/>
            <ac:picMk id="7" creationId="{E353C352-CC5F-4199-8639-DB78CA557E1E}"/>
          </ac:picMkLst>
        </pc:picChg>
        <pc:picChg chg="mod">
          <ac:chgData name="Lucas Jellema" userId="7e183fbb-84e0-44b3-9b03-0792bc8d162b" providerId="ADAL" clId="{4304A474-1B80-465D-9825-B0DA05220D1A}" dt="2022-05-17T07:49:47.405" v="10897" actId="1076"/>
          <ac:picMkLst>
            <pc:docMk/>
            <pc:sldMk cId="1676461112" sldId="296"/>
            <ac:picMk id="16" creationId="{94465FC6-FC7F-4E21-9171-A1AD29AB0F49}"/>
          </ac:picMkLst>
        </pc:picChg>
        <pc:picChg chg="mod">
          <ac:chgData name="Lucas Jellema" userId="7e183fbb-84e0-44b3-9b03-0792bc8d162b" providerId="ADAL" clId="{4304A474-1B80-465D-9825-B0DA05220D1A}" dt="2022-05-17T07:49:47.405" v="10897" actId="1076"/>
          <ac:picMkLst>
            <pc:docMk/>
            <pc:sldMk cId="1676461112" sldId="296"/>
            <ac:picMk id="18" creationId="{35931C49-C9C8-4537-AA04-B659E1D2EBEF}"/>
          </ac:picMkLst>
        </pc:picChg>
        <pc:picChg chg="mod">
          <ac:chgData name="Lucas Jellema" userId="7e183fbb-84e0-44b3-9b03-0792bc8d162b" providerId="ADAL" clId="{4304A474-1B80-465D-9825-B0DA05220D1A}" dt="2022-05-10T10:28:04.918" v="1513" actId="1076"/>
          <ac:picMkLst>
            <pc:docMk/>
            <pc:sldMk cId="1676461112" sldId="296"/>
            <ac:picMk id="11266" creationId="{022CE855-C96F-4F6C-92B1-5F8A4FE2A8D5}"/>
          </ac:picMkLst>
        </pc:picChg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1298205684" sldId="385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3705033917" sldId="393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2548515720" sldId="394"/>
        </pc:sldMkLst>
      </pc:sldChg>
      <pc:sldChg chg="modSp add mod">
        <pc:chgData name="Lucas Jellema" userId="7e183fbb-84e0-44b3-9b03-0792bc8d162b" providerId="ADAL" clId="{4304A474-1B80-465D-9825-B0DA05220D1A}" dt="2022-05-12T07:39:15.294" v="8469" actId="20577"/>
        <pc:sldMkLst>
          <pc:docMk/>
          <pc:sldMk cId="2019633683" sldId="3048"/>
        </pc:sldMkLst>
        <pc:spChg chg="mod">
          <ac:chgData name="Lucas Jellema" userId="7e183fbb-84e0-44b3-9b03-0792bc8d162b" providerId="ADAL" clId="{4304A474-1B80-465D-9825-B0DA05220D1A}" dt="2022-05-12T07:38:12.873" v="8445" actId="20577"/>
          <ac:spMkLst>
            <pc:docMk/>
            <pc:sldMk cId="2019633683" sldId="3048"/>
            <ac:spMk id="3" creationId="{521ACB23-FADC-49CB-BEB1-735A52CBF4A7}"/>
          </ac:spMkLst>
        </pc:spChg>
        <pc:spChg chg="mod">
          <ac:chgData name="Lucas Jellema" userId="7e183fbb-84e0-44b3-9b03-0792bc8d162b" providerId="ADAL" clId="{4304A474-1B80-465D-9825-B0DA05220D1A}" dt="2022-05-12T07:39:15.294" v="8469" actId="20577"/>
          <ac:spMkLst>
            <pc:docMk/>
            <pc:sldMk cId="2019633683" sldId="3048"/>
            <ac:spMk id="7" creationId="{F638BD8A-BA25-4180-BC2A-EDE545A8C1BA}"/>
          </ac:spMkLst>
        </pc:spChg>
        <pc:picChg chg="mod">
          <ac:chgData name="Lucas Jellema" userId="7e183fbb-84e0-44b3-9b03-0792bc8d162b" providerId="ADAL" clId="{4304A474-1B80-465D-9825-B0DA05220D1A}" dt="2022-05-12T07:38:30.921" v="8448" actId="1076"/>
          <ac:picMkLst>
            <pc:docMk/>
            <pc:sldMk cId="2019633683" sldId="3048"/>
            <ac:picMk id="18434" creationId="{67207417-DD5B-493B-BFD8-23841DF920F3}"/>
          </ac:picMkLst>
        </pc:picChg>
      </pc:sldChg>
      <pc:sldChg chg="modSp mod">
        <pc:chgData name="Lucas Jellema" userId="7e183fbb-84e0-44b3-9b03-0792bc8d162b" providerId="ADAL" clId="{4304A474-1B80-465D-9825-B0DA05220D1A}" dt="2022-05-10T07:40:29.132" v="303" actId="20577"/>
        <pc:sldMkLst>
          <pc:docMk/>
          <pc:sldMk cId="2448009881" sldId="3056"/>
        </pc:sldMkLst>
        <pc:spChg chg="mod">
          <ac:chgData name="Lucas Jellema" userId="7e183fbb-84e0-44b3-9b03-0792bc8d162b" providerId="ADAL" clId="{4304A474-1B80-465D-9825-B0DA05220D1A}" dt="2022-05-10T07:40:29.132" v="303" actId="20577"/>
          <ac:spMkLst>
            <pc:docMk/>
            <pc:sldMk cId="2448009881" sldId="3056"/>
            <ac:spMk id="61" creationId="{E296E246-C9FE-4778-9821-FAF3B1A31813}"/>
          </ac:spMkLst>
        </pc:spChg>
        <pc:spChg chg="mod">
          <ac:chgData name="Lucas Jellema" userId="7e183fbb-84e0-44b3-9b03-0792bc8d162b" providerId="ADAL" clId="{4304A474-1B80-465D-9825-B0DA05220D1A}" dt="2022-05-10T07:40:21.345" v="297" actId="1076"/>
          <ac:spMkLst>
            <pc:docMk/>
            <pc:sldMk cId="2448009881" sldId="3056"/>
            <ac:spMk id="78" creationId="{49FF5C5E-58CF-4132-9D56-48E013DF2AEC}"/>
          </ac:spMkLst>
        </pc:spChg>
      </pc:sldChg>
      <pc:sldChg chg="addSp delSp modSp add mod">
        <pc:chgData name="Lucas Jellema" userId="7e183fbb-84e0-44b3-9b03-0792bc8d162b" providerId="ADAL" clId="{4304A474-1B80-465D-9825-B0DA05220D1A}" dt="2022-05-12T07:41:18.582" v="8512" actId="1076"/>
        <pc:sldMkLst>
          <pc:docMk/>
          <pc:sldMk cId="3933895374" sldId="3086"/>
        </pc:sldMkLst>
        <pc:spChg chg="mod">
          <ac:chgData name="Lucas Jellema" userId="7e183fbb-84e0-44b3-9b03-0792bc8d162b" providerId="ADAL" clId="{4304A474-1B80-465D-9825-B0DA05220D1A}" dt="2022-05-12T07:39:42.998" v="8489" actId="20577"/>
          <ac:spMkLst>
            <pc:docMk/>
            <pc:sldMk cId="3933895374" sldId="3086"/>
            <ac:spMk id="3" creationId="{521ACB23-FADC-49CB-BEB1-735A52CBF4A7}"/>
          </ac:spMkLst>
        </pc:spChg>
        <pc:spChg chg="mod">
          <ac:chgData name="Lucas Jellema" userId="7e183fbb-84e0-44b3-9b03-0792bc8d162b" providerId="ADAL" clId="{4304A474-1B80-465D-9825-B0DA05220D1A}" dt="2022-05-12T07:40:36.560" v="8496" actId="14100"/>
          <ac:spMkLst>
            <pc:docMk/>
            <pc:sldMk cId="3933895374" sldId="3086"/>
            <ac:spMk id="19" creationId="{04597C68-488C-49F8-898D-F9781DEBBCEC}"/>
          </ac:spMkLst>
        </pc:spChg>
        <pc:spChg chg="mod">
          <ac:chgData name="Lucas Jellema" userId="7e183fbb-84e0-44b3-9b03-0792bc8d162b" providerId="ADAL" clId="{4304A474-1B80-465D-9825-B0DA05220D1A}" dt="2022-05-12T07:40:36.560" v="8496" actId="14100"/>
          <ac:spMkLst>
            <pc:docMk/>
            <pc:sldMk cId="3933895374" sldId="3086"/>
            <ac:spMk id="20" creationId="{5640E3C9-BA12-466E-8BA3-40C1E90C8FD7}"/>
          </ac:spMkLst>
        </pc:spChg>
        <pc:spChg chg="add mod">
          <ac:chgData name="Lucas Jellema" userId="7e183fbb-84e0-44b3-9b03-0792bc8d162b" providerId="ADAL" clId="{4304A474-1B80-465D-9825-B0DA05220D1A}" dt="2022-05-12T07:40:36.560" v="8496" actId="14100"/>
          <ac:spMkLst>
            <pc:docMk/>
            <pc:sldMk cId="3933895374" sldId="3086"/>
            <ac:spMk id="21" creationId="{567BA40B-2B33-499D-8102-DF87B48E64E9}"/>
          </ac:spMkLst>
        </pc:spChg>
        <pc:spChg chg="add mod">
          <ac:chgData name="Lucas Jellema" userId="7e183fbb-84e0-44b3-9b03-0792bc8d162b" providerId="ADAL" clId="{4304A474-1B80-465D-9825-B0DA05220D1A}" dt="2022-05-12T07:40:36.560" v="8496" actId="14100"/>
          <ac:spMkLst>
            <pc:docMk/>
            <pc:sldMk cId="3933895374" sldId="3086"/>
            <ac:spMk id="22" creationId="{26EFFD64-8DE1-466A-9A2D-71A2516627FD}"/>
          </ac:spMkLst>
        </pc:spChg>
        <pc:grpChg chg="del">
          <ac:chgData name="Lucas Jellema" userId="7e183fbb-84e0-44b3-9b03-0792bc8d162b" providerId="ADAL" clId="{4304A474-1B80-465D-9825-B0DA05220D1A}" dt="2022-05-12T07:39:55.557" v="8492" actId="478"/>
          <ac:grpSpMkLst>
            <pc:docMk/>
            <pc:sldMk cId="3933895374" sldId="3086"/>
            <ac:grpSpMk id="2" creationId="{BBF3D136-65D8-4CC7-A0EC-33BE0CA670C0}"/>
          </ac:grpSpMkLst>
        </pc:grpChg>
        <pc:grpChg chg="del">
          <ac:chgData name="Lucas Jellema" userId="7e183fbb-84e0-44b3-9b03-0792bc8d162b" providerId="ADAL" clId="{4304A474-1B80-465D-9825-B0DA05220D1A}" dt="2022-05-12T07:39:49.741" v="8491" actId="478"/>
          <ac:grpSpMkLst>
            <pc:docMk/>
            <pc:sldMk cId="3933895374" sldId="3086"/>
            <ac:grpSpMk id="4" creationId="{717E9A05-012F-4F8C-84E8-B5674605700C}"/>
          </ac:grpSpMkLst>
        </pc:grpChg>
        <pc:grpChg chg="add del mod">
          <ac:chgData name="Lucas Jellema" userId="7e183fbb-84e0-44b3-9b03-0792bc8d162b" providerId="ADAL" clId="{4304A474-1B80-465D-9825-B0DA05220D1A}" dt="2022-05-12T07:40:49.244" v="8499" actId="478"/>
          <ac:grpSpMkLst>
            <pc:docMk/>
            <pc:sldMk cId="3933895374" sldId="3086"/>
            <ac:grpSpMk id="5" creationId="{1F56E9F6-BE0B-45A8-80FB-897EB82F0B81}"/>
          </ac:grpSpMkLst>
        </pc:grpChg>
        <pc:grpChg chg="add mod">
          <ac:chgData name="Lucas Jellema" userId="7e183fbb-84e0-44b3-9b03-0792bc8d162b" providerId="ADAL" clId="{4304A474-1B80-465D-9825-B0DA05220D1A}" dt="2022-05-12T07:40:36.560" v="8496" actId="14100"/>
          <ac:grpSpMkLst>
            <pc:docMk/>
            <pc:sldMk cId="3933895374" sldId="3086"/>
            <ac:grpSpMk id="17" creationId="{3C12238B-F20F-4E34-B059-1BD2C4A60A2A}"/>
          </ac:grpSpMkLst>
        </pc:grpChg>
        <pc:picChg chg="add mod">
          <ac:chgData name="Lucas Jellema" userId="7e183fbb-84e0-44b3-9b03-0792bc8d162b" providerId="ADAL" clId="{4304A474-1B80-465D-9825-B0DA05220D1A}" dt="2022-05-12T07:41:18.582" v="8512" actId="1076"/>
          <ac:picMkLst>
            <pc:docMk/>
            <pc:sldMk cId="3933895374" sldId="3086"/>
            <ac:picMk id="7" creationId="{3420CAA6-042B-44FA-A24C-9EF3B64A6774}"/>
          </ac:picMkLst>
        </pc:picChg>
        <pc:picChg chg="del">
          <ac:chgData name="Lucas Jellema" userId="7e183fbb-84e0-44b3-9b03-0792bc8d162b" providerId="ADAL" clId="{4304A474-1B80-465D-9825-B0DA05220D1A}" dt="2022-05-12T07:39:46.394" v="8490" actId="478"/>
          <ac:picMkLst>
            <pc:docMk/>
            <pc:sldMk cId="3933895374" sldId="3086"/>
            <ac:picMk id="8" creationId="{7FF3F00C-BD63-499C-A5BD-C9A2A9243025}"/>
          </ac:picMkLst>
        </pc:picChg>
        <pc:picChg chg="mod">
          <ac:chgData name="Lucas Jellema" userId="7e183fbb-84e0-44b3-9b03-0792bc8d162b" providerId="ADAL" clId="{4304A474-1B80-465D-9825-B0DA05220D1A}" dt="2022-05-12T07:40:36.560" v="8496" actId="14100"/>
          <ac:picMkLst>
            <pc:docMk/>
            <pc:sldMk cId="3933895374" sldId="3086"/>
            <ac:picMk id="18" creationId="{C6303C1A-A706-4446-8654-3B59A534F44E}"/>
          </ac:picMkLst>
        </pc:picChg>
        <pc:picChg chg="add mod">
          <ac:chgData name="Lucas Jellema" userId="7e183fbb-84e0-44b3-9b03-0792bc8d162b" providerId="ADAL" clId="{4304A474-1B80-465D-9825-B0DA05220D1A}" dt="2022-05-12T07:40:36.560" v="8496" actId="14100"/>
          <ac:picMkLst>
            <pc:docMk/>
            <pc:sldMk cId="3933895374" sldId="3086"/>
            <ac:picMk id="23" creationId="{028A6A3D-F197-4471-8509-FE74AE2963B4}"/>
          </ac:picMkLst>
        </pc:picChg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2753839341" sldId="12985"/>
        </pc:sldMkLst>
      </pc:sldChg>
      <pc:sldChg chg="addSp delSp modSp mod delAnim modAnim">
        <pc:chgData name="Lucas Jellema" userId="7e183fbb-84e0-44b3-9b03-0792bc8d162b" providerId="ADAL" clId="{4304A474-1B80-465D-9825-B0DA05220D1A}" dt="2022-05-17T08:01:58.074" v="11000" actId="14100"/>
        <pc:sldMkLst>
          <pc:docMk/>
          <pc:sldMk cId="4264584261" sldId="13046"/>
        </pc:sldMkLst>
        <pc:spChg chg="add del">
          <ac:chgData name="Lucas Jellema" userId="7e183fbb-84e0-44b3-9b03-0792bc8d162b" providerId="ADAL" clId="{4304A474-1B80-465D-9825-B0DA05220D1A}" dt="2022-05-17T08:01:44.371" v="10995" actId="478"/>
          <ac:spMkLst>
            <pc:docMk/>
            <pc:sldMk cId="4264584261" sldId="13046"/>
            <ac:spMk id="6" creationId="{B5144299-7CC0-4987-9AEE-82009BFECAA8}"/>
          </ac:spMkLst>
        </pc:spChg>
        <pc:spChg chg="add del mod">
          <ac:chgData name="Lucas Jellema" userId="7e183fbb-84e0-44b3-9b03-0792bc8d162b" providerId="ADAL" clId="{4304A474-1B80-465D-9825-B0DA05220D1A}" dt="2022-05-17T08:01:29.231" v="10990" actId="478"/>
          <ac:spMkLst>
            <pc:docMk/>
            <pc:sldMk cId="4264584261" sldId="13046"/>
            <ac:spMk id="13" creationId="{8DCFC20B-DF04-4F60-A97A-30FC2CC9DC6B}"/>
          </ac:spMkLst>
        </pc:spChg>
        <pc:spChg chg="add del mod">
          <ac:chgData name="Lucas Jellema" userId="7e183fbb-84e0-44b3-9b03-0792bc8d162b" providerId="ADAL" clId="{4304A474-1B80-465D-9825-B0DA05220D1A}" dt="2022-05-17T08:01:29.231" v="10990" actId="478"/>
          <ac:spMkLst>
            <pc:docMk/>
            <pc:sldMk cId="4264584261" sldId="13046"/>
            <ac:spMk id="14" creationId="{1C293D45-961C-4044-9901-574053EFE3C8}"/>
          </ac:spMkLst>
        </pc:spChg>
        <pc:spChg chg="add del mod">
          <ac:chgData name="Lucas Jellema" userId="7e183fbb-84e0-44b3-9b03-0792bc8d162b" providerId="ADAL" clId="{4304A474-1B80-465D-9825-B0DA05220D1A}" dt="2022-05-17T08:01:29.231" v="10990" actId="478"/>
          <ac:spMkLst>
            <pc:docMk/>
            <pc:sldMk cId="4264584261" sldId="13046"/>
            <ac:spMk id="15" creationId="{7F121476-9DD3-4B8B-84F3-5324306BE44A}"/>
          </ac:spMkLst>
        </pc:spChg>
        <pc:spChg chg="add del mod">
          <ac:chgData name="Lucas Jellema" userId="7e183fbb-84e0-44b3-9b03-0792bc8d162b" providerId="ADAL" clId="{4304A474-1B80-465D-9825-B0DA05220D1A}" dt="2022-05-17T08:01:29.231" v="10990" actId="478"/>
          <ac:spMkLst>
            <pc:docMk/>
            <pc:sldMk cId="4264584261" sldId="13046"/>
            <ac:spMk id="16" creationId="{7E1D2E72-0707-427E-B96A-93ACB4BA7627}"/>
          </ac:spMkLst>
        </pc:spChg>
        <pc:spChg chg="add del">
          <ac:chgData name="Lucas Jellema" userId="7e183fbb-84e0-44b3-9b03-0792bc8d162b" providerId="ADAL" clId="{4304A474-1B80-465D-9825-B0DA05220D1A}" dt="2022-05-17T08:01:33.454" v="10992" actId="22"/>
          <ac:spMkLst>
            <pc:docMk/>
            <pc:sldMk cId="4264584261" sldId="13046"/>
            <ac:spMk id="17" creationId="{E0B6367F-7D54-496B-B107-2B146FC19A63}"/>
          </ac:spMkLst>
        </pc:spChg>
        <pc:picChg chg="add del mod">
          <ac:chgData name="Lucas Jellema" userId="7e183fbb-84e0-44b3-9b03-0792bc8d162b" providerId="ADAL" clId="{4304A474-1B80-465D-9825-B0DA05220D1A}" dt="2022-05-17T08:01:41.844" v="10994"/>
          <ac:picMkLst>
            <pc:docMk/>
            <pc:sldMk cId="4264584261" sldId="13046"/>
            <ac:picMk id="19" creationId="{D14F5557-EF03-4FC3-9A59-DDF74B33780F}"/>
          </ac:picMkLst>
        </pc:picChg>
        <pc:picChg chg="add mod">
          <ac:chgData name="Lucas Jellema" userId="7e183fbb-84e0-44b3-9b03-0792bc8d162b" providerId="ADAL" clId="{4304A474-1B80-465D-9825-B0DA05220D1A}" dt="2022-05-17T08:01:58.074" v="11000" actId="14100"/>
          <ac:picMkLst>
            <pc:docMk/>
            <pc:sldMk cId="4264584261" sldId="13046"/>
            <ac:picMk id="21" creationId="{8922CDC9-0C87-46DC-9EAE-BDDE4B97DC7A}"/>
          </ac:picMkLst>
        </pc:picChg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2266595534" sldId="13066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626884114" sldId="13076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1637233926" sldId="13108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2953244382" sldId="13109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3861339264" sldId="13110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1408613572" sldId="13111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3038662969" sldId="13112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238951229" sldId="13113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491103955" sldId="13114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954594400" sldId="13115"/>
        </pc:sldMkLst>
      </pc:sldChg>
      <pc:sldChg chg="del">
        <pc:chgData name="Lucas Jellema" userId="7e183fbb-84e0-44b3-9b03-0792bc8d162b" providerId="ADAL" clId="{4304A474-1B80-465D-9825-B0DA05220D1A}" dt="2022-05-12T07:03:02.701" v="8040" actId="2696"/>
        <pc:sldMkLst>
          <pc:docMk/>
          <pc:sldMk cId="3331866625" sldId="13116"/>
        </pc:sldMkLst>
      </pc:sldChg>
      <pc:sldChg chg="modSp">
        <pc:chgData name="Lucas Jellema" userId="7e183fbb-84e0-44b3-9b03-0792bc8d162b" providerId="ADAL" clId="{4304A474-1B80-465D-9825-B0DA05220D1A}" dt="2022-05-10T06:45:07.748" v="155"/>
        <pc:sldMkLst>
          <pc:docMk/>
          <pc:sldMk cId="2700200374" sldId="13117"/>
        </pc:sldMkLst>
        <pc:picChg chg="mod">
          <ac:chgData name="Lucas Jellema" userId="7e183fbb-84e0-44b3-9b03-0792bc8d162b" providerId="ADAL" clId="{4304A474-1B80-465D-9825-B0DA05220D1A}" dt="2022-05-10T06:45:07.748" v="155"/>
          <ac:picMkLst>
            <pc:docMk/>
            <pc:sldMk cId="2700200374" sldId="13117"/>
            <ac:picMk id="8" creationId="{D772C0E9-8272-40CD-BF4E-208B6D1695D5}"/>
          </ac:picMkLst>
        </pc:picChg>
        <pc:picChg chg="mod">
          <ac:chgData name="Lucas Jellema" userId="7e183fbb-84e0-44b3-9b03-0792bc8d162b" providerId="ADAL" clId="{4304A474-1B80-465D-9825-B0DA05220D1A}" dt="2022-05-10T06:44:49.375" v="154" actId="1076"/>
          <ac:picMkLst>
            <pc:docMk/>
            <pc:sldMk cId="2700200374" sldId="13117"/>
            <ac:picMk id="1028" creationId="{DF660F37-A1E5-45F8-92DF-23925BFA8036}"/>
          </ac:picMkLst>
        </pc:picChg>
      </pc:sldChg>
      <pc:sldChg chg="modSp mod">
        <pc:chgData name="Lucas Jellema" userId="7e183fbb-84e0-44b3-9b03-0792bc8d162b" providerId="ADAL" clId="{4304A474-1B80-465D-9825-B0DA05220D1A}" dt="2022-05-10T07:39:24.137" v="286" actId="20577"/>
        <pc:sldMkLst>
          <pc:docMk/>
          <pc:sldMk cId="2165003838" sldId="13119"/>
        </pc:sldMkLst>
        <pc:spChg chg="mod">
          <ac:chgData name="Lucas Jellema" userId="7e183fbb-84e0-44b3-9b03-0792bc8d162b" providerId="ADAL" clId="{4304A474-1B80-465D-9825-B0DA05220D1A}" dt="2022-05-10T07:36:51.014" v="168" actId="20577"/>
          <ac:spMkLst>
            <pc:docMk/>
            <pc:sldMk cId="2165003838" sldId="13119"/>
            <ac:spMk id="3" creationId="{13C0BAE3-EC38-4103-BF5B-50F21231CC42}"/>
          </ac:spMkLst>
        </pc:spChg>
        <pc:spChg chg="mod">
          <ac:chgData name="Lucas Jellema" userId="7e183fbb-84e0-44b3-9b03-0792bc8d162b" providerId="ADAL" clId="{4304A474-1B80-465D-9825-B0DA05220D1A}" dt="2022-05-10T07:39:24.137" v="286" actId="20577"/>
          <ac:spMkLst>
            <pc:docMk/>
            <pc:sldMk cId="2165003838" sldId="13119"/>
            <ac:spMk id="4" creationId="{F4A9D336-537A-4ACC-BE1F-6A3889C64F1A}"/>
          </ac:spMkLst>
        </pc:spChg>
      </pc:sldChg>
      <pc:sldChg chg="addSp modSp new mod modAnim">
        <pc:chgData name="Lucas Jellema" userId="7e183fbb-84e0-44b3-9b03-0792bc8d162b" providerId="ADAL" clId="{4304A474-1B80-465D-9825-B0DA05220D1A}" dt="2022-05-17T07:59:48.239" v="10978"/>
        <pc:sldMkLst>
          <pc:docMk/>
          <pc:sldMk cId="1645821492" sldId="13120"/>
        </pc:sldMkLst>
        <pc:spChg chg="add mod">
          <ac:chgData name="Lucas Jellema" userId="7e183fbb-84e0-44b3-9b03-0792bc8d162b" providerId="ADAL" clId="{4304A474-1B80-465D-9825-B0DA05220D1A}" dt="2022-05-17T07:59:48.239" v="10978"/>
          <ac:spMkLst>
            <pc:docMk/>
            <pc:sldMk cId="1645821492" sldId="13120"/>
            <ac:spMk id="6" creationId="{1B2EF818-7C54-4AAB-A1FC-B28EBA5F7853}"/>
          </ac:spMkLst>
        </pc:spChg>
        <pc:spChg chg="add mod">
          <ac:chgData name="Lucas Jellema" userId="7e183fbb-84e0-44b3-9b03-0792bc8d162b" providerId="ADAL" clId="{4304A474-1B80-465D-9825-B0DA05220D1A}" dt="2022-05-09T09:11:04.655" v="115" actId="12788"/>
          <ac:spMkLst>
            <pc:docMk/>
            <pc:sldMk cId="1645821492" sldId="13120"/>
            <ac:spMk id="7" creationId="{490C1075-EADA-4B86-BA72-7FB9B844FF20}"/>
          </ac:spMkLst>
        </pc:spChg>
        <pc:spChg chg="add mod">
          <ac:chgData name="Lucas Jellema" userId="7e183fbb-84e0-44b3-9b03-0792bc8d162b" providerId="ADAL" clId="{4304A474-1B80-465D-9825-B0DA05220D1A}" dt="2022-05-17T07:59:41.931" v="10977"/>
          <ac:spMkLst>
            <pc:docMk/>
            <pc:sldMk cId="1645821492" sldId="13120"/>
            <ac:spMk id="8" creationId="{0A5437EC-1133-41B7-8F76-92C915E82072}"/>
          </ac:spMkLst>
        </pc:spChg>
        <pc:spChg chg="add mod">
          <ac:chgData name="Lucas Jellema" userId="7e183fbb-84e0-44b3-9b03-0792bc8d162b" providerId="ADAL" clId="{4304A474-1B80-465D-9825-B0DA05220D1A}" dt="2022-05-09T09:11:20.842" v="125" actId="1036"/>
          <ac:spMkLst>
            <pc:docMk/>
            <pc:sldMk cId="1645821492" sldId="13120"/>
            <ac:spMk id="9" creationId="{623CA25B-F15C-4DAB-85A9-9118A815AFA4}"/>
          </ac:spMkLst>
        </pc:spChg>
      </pc:sldChg>
      <pc:sldChg chg="addSp delSp modSp new ord modAnim">
        <pc:chgData name="Lucas Jellema" userId="7e183fbb-84e0-44b3-9b03-0792bc8d162b" providerId="ADAL" clId="{4304A474-1B80-465D-9825-B0DA05220D1A}" dt="2022-05-10T10:40:25.216" v="1680"/>
        <pc:sldMkLst>
          <pc:docMk/>
          <pc:sldMk cId="2895302462" sldId="13121"/>
        </pc:sldMkLst>
        <pc:picChg chg="add mod">
          <ac:chgData name="Lucas Jellema" userId="7e183fbb-84e0-44b3-9b03-0792bc8d162b" providerId="ADAL" clId="{4304A474-1B80-465D-9825-B0DA05220D1A}" dt="2022-05-10T08:21:20.336" v="1114" actId="1035"/>
          <ac:picMkLst>
            <pc:docMk/>
            <pc:sldMk cId="2895302462" sldId="13121"/>
            <ac:picMk id="5122" creationId="{789A4EF5-5109-4057-B6FD-7A66B9110847}"/>
          </ac:picMkLst>
        </pc:picChg>
        <pc:picChg chg="add del mod">
          <ac:chgData name="Lucas Jellema" userId="7e183fbb-84e0-44b3-9b03-0792bc8d162b" providerId="ADAL" clId="{4304A474-1B80-465D-9825-B0DA05220D1A}" dt="2022-05-10T08:21:04.343" v="1101" actId="478"/>
          <ac:picMkLst>
            <pc:docMk/>
            <pc:sldMk cId="2895302462" sldId="13121"/>
            <ac:picMk id="5124" creationId="{BE3FDECF-A032-4658-B77D-B9738A2CA7D5}"/>
          </ac:picMkLst>
        </pc:picChg>
        <pc:picChg chg="add mod">
          <ac:chgData name="Lucas Jellema" userId="7e183fbb-84e0-44b3-9b03-0792bc8d162b" providerId="ADAL" clId="{4304A474-1B80-465D-9825-B0DA05220D1A}" dt="2022-05-10T08:24:30.397" v="1138" actId="14100"/>
          <ac:picMkLst>
            <pc:docMk/>
            <pc:sldMk cId="2895302462" sldId="13121"/>
            <ac:picMk id="5126" creationId="{7C64E2B1-7813-4522-8460-A7510E334257}"/>
          </ac:picMkLst>
        </pc:picChg>
      </pc:sldChg>
      <pc:sldChg chg="addSp modSp add mod">
        <pc:chgData name="Lucas Jellema" userId="7e183fbb-84e0-44b3-9b03-0792bc8d162b" providerId="ADAL" clId="{4304A474-1B80-465D-9825-B0DA05220D1A}" dt="2022-05-10T10:31:06.582" v="1557" actId="688"/>
        <pc:sldMkLst>
          <pc:docMk/>
          <pc:sldMk cId="951164051" sldId="13122"/>
        </pc:sldMkLst>
        <pc:spChg chg="mod">
          <ac:chgData name="Lucas Jellema" userId="7e183fbb-84e0-44b3-9b03-0792bc8d162b" providerId="ADAL" clId="{4304A474-1B80-465D-9825-B0DA05220D1A}" dt="2022-05-10T07:44:03.902" v="345" actId="14100"/>
          <ac:spMkLst>
            <pc:docMk/>
            <pc:sldMk cId="951164051" sldId="13122"/>
            <ac:spMk id="3" creationId="{13C0BAE3-EC38-4103-BF5B-50F21231CC42}"/>
          </ac:spMkLst>
        </pc:spChg>
        <pc:spChg chg="mod">
          <ac:chgData name="Lucas Jellema" userId="7e183fbb-84e0-44b3-9b03-0792bc8d162b" providerId="ADAL" clId="{4304A474-1B80-465D-9825-B0DA05220D1A}" dt="2022-05-10T07:47:24.730" v="544" actId="20577"/>
          <ac:spMkLst>
            <pc:docMk/>
            <pc:sldMk cId="951164051" sldId="13122"/>
            <ac:spMk id="4" creationId="{F4A9D336-537A-4ACC-BE1F-6A3889C64F1A}"/>
          </ac:spMkLst>
        </pc:spChg>
        <pc:spChg chg="add mod">
          <ac:chgData name="Lucas Jellema" userId="7e183fbb-84e0-44b3-9b03-0792bc8d162b" providerId="ADAL" clId="{4304A474-1B80-465D-9825-B0DA05220D1A}" dt="2022-05-10T07:45:42.920" v="489" actId="1076"/>
          <ac:spMkLst>
            <pc:docMk/>
            <pc:sldMk cId="951164051" sldId="13122"/>
            <ac:spMk id="8" creationId="{68CB4C1E-58CC-4DCF-92F7-984B0862BB12}"/>
          </ac:spMkLst>
        </pc:spChg>
        <pc:spChg chg="add mod">
          <ac:chgData name="Lucas Jellema" userId="7e183fbb-84e0-44b3-9b03-0792bc8d162b" providerId="ADAL" clId="{4304A474-1B80-465D-9825-B0DA05220D1A}" dt="2022-05-10T07:45:53.552" v="504" actId="20577"/>
          <ac:spMkLst>
            <pc:docMk/>
            <pc:sldMk cId="951164051" sldId="13122"/>
            <ac:spMk id="9" creationId="{6FC8431E-651A-4628-8C06-99FC4DFCCB43}"/>
          </ac:spMkLst>
        </pc:spChg>
        <pc:spChg chg="add mod">
          <ac:chgData name="Lucas Jellema" userId="7e183fbb-84e0-44b3-9b03-0792bc8d162b" providerId="ADAL" clId="{4304A474-1B80-465D-9825-B0DA05220D1A}" dt="2022-05-10T10:30:46.762" v="1539" actId="1076"/>
          <ac:spMkLst>
            <pc:docMk/>
            <pc:sldMk cId="951164051" sldId="13122"/>
            <ac:spMk id="14" creationId="{CCF8AD10-5869-4BE7-A3BC-41DF15AB24AF}"/>
          </ac:spMkLst>
        </pc:spChg>
        <pc:spChg chg="add mod">
          <ac:chgData name="Lucas Jellema" userId="7e183fbb-84e0-44b3-9b03-0792bc8d162b" providerId="ADAL" clId="{4304A474-1B80-465D-9825-B0DA05220D1A}" dt="2022-05-10T10:31:06.582" v="1557" actId="688"/>
          <ac:spMkLst>
            <pc:docMk/>
            <pc:sldMk cId="951164051" sldId="13122"/>
            <ac:spMk id="15" creationId="{3B7FBDD5-96AE-4387-95CD-FBBD6C70AC86}"/>
          </ac:spMkLst>
        </pc:spChg>
        <pc:picChg chg="mod">
          <ac:chgData name="Lucas Jellema" userId="7e183fbb-84e0-44b3-9b03-0792bc8d162b" providerId="ADAL" clId="{4304A474-1B80-465D-9825-B0DA05220D1A}" dt="2022-05-10T07:42:26.962" v="307" actId="1076"/>
          <ac:picMkLst>
            <pc:docMk/>
            <pc:sldMk cId="951164051" sldId="13122"/>
            <ac:picMk id="4098" creationId="{C78E014A-8631-4C63-8EB2-2D87C47937AB}"/>
          </ac:picMkLst>
        </pc:picChg>
        <pc:picChg chg="add mod">
          <ac:chgData name="Lucas Jellema" userId="7e183fbb-84e0-44b3-9b03-0792bc8d162b" providerId="ADAL" clId="{4304A474-1B80-465D-9825-B0DA05220D1A}" dt="2022-05-10T07:43:42.936" v="313" actId="1076"/>
          <ac:picMkLst>
            <pc:docMk/>
            <pc:sldMk cId="951164051" sldId="13122"/>
            <ac:picMk id="6146" creationId="{74F7FE39-1677-4C0F-9573-AD081D0071CF}"/>
          </ac:picMkLst>
        </pc:picChg>
        <pc:cxnChg chg="add">
          <ac:chgData name="Lucas Jellema" userId="7e183fbb-84e0-44b3-9b03-0792bc8d162b" providerId="ADAL" clId="{4304A474-1B80-465D-9825-B0DA05220D1A}" dt="2022-05-10T07:44:13.802" v="346" actId="11529"/>
          <ac:cxnSpMkLst>
            <pc:docMk/>
            <pc:sldMk cId="951164051" sldId="13122"/>
            <ac:cxnSpMk id="7" creationId="{46C95845-B370-4C77-B320-A260091693A8}"/>
          </ac:cxnSpMkLst>
        </pc:cxnChg>
        <pc:cxnChg chg="add">
          <ac:chgData name="Lucas Jellema" userId="7e183fbb-84e0-44b3-9b03-0792bc8d162b" providerId="ADAL" clId="{4304A474-1B80-465D-9825-B0DA05220D1A}" dt="2022-05-10T07:46:05.188" v="505" actId="11529"/>
          <ac:cxnSpMkLst>
            <pc:docMk/>
            <pc:sldMk cId="951164051" sldId="13122"/>
            <ac:cxnSpMk id="11" creationId="{3FBC3856-33C2-42FB-B6C3-65F2104A17DE}"/>
          </ac:cxnSpMkLst>
        </pc:cxnChg>
        <pc:cxnChg chg="add">
          <ac:chgData name="Lucas Jellema" userId="7e183fbb-84e0-44b3-9b03-0792bc8d162b" providerId="ADAL" clId="{4304A474-1B80-465D-9825-B0DA05220D1A}" dt="2022-05-10T07:46:13.188" v="506" actId="11529"/>
          <ac:cxnSpMkLst>
            <pc:docMk/>
            <pc:sldMk cId="951164051" sldId="13122"/>
            <ac:cxnSpMk id="13" creationId="{275284ED-F757-47D1-92FA-A34E60F64204}"/>
          </ac:cxnSpMkLst>
        </pc:cxnChg>
      </pc:sldChg>
      <pc:sldChg chg="addSp delSp modSp new mod ord modClrScheme modAnim chgLayout modNotesTx">
        <pc:chgData name="Lucas Jellema" userId="7e183fbb-84e0-44b3-9b03-0792bc8d162b" providerId="ADAL" clId="{4304A474-1B80-465D-9825-B0DA05220D1A}" dt="2022-05-17T07:59:41.931" v="10977"/>
        <pc:sldMkLst>
          <pc:docMk/>
          <pc:sldMk cId="4152879239" sldId="13123"/>
        </pc:sldMkLst>
        <pc:spChg chg="add del">
          <ac:chgData name="Lucas Jellema" userId="7e183fbb-84e0-44b3-9b03-0792bc8d162b" providerId="ADAL" clId="{4304A474-1B80-465D-9825-B0DA05220D1A}" dt="2022-05-11T07:09:41.715" v="3057" actId="26606"/>
          <ac:spMkLst>
            <pc:docMk/>
            <pc:sldMk cId="4152879239" sldId="13123"/>
            <ac:spMk id="2" creationId="{EF2DD6E0-057A-467E-9C72-DC9CCDC4013C}"/>
          </ac:spMkLst>
        </pc:spChg>
        <pc:spChg chg="mod">
          <ac:chgData name="Lucas Jellema" userId="7e183fbb-84e0-44b3-9b03-0792bc8d162b" providerId="ADAL" clId="{4304A474-1B80-465D-9825-B0DA05220D1A}" dt="2022-05-17T07:59:41.931" v="10977"/>
          <ac:spMkLst>
            <pc:docMk/>
            <pc:sldMk cId="4152879239" sldId="13123"/>
            <ac:spMk id="3" creationId="{AD3303E3-9ABF-448E-AA3D-406B7E114A69}"/>
          </ac:spMkLst>
        </pc:spChg>
        <pc:spChg chg="mod">
          <ac:chgData name="Lucas Jellema" userId="7e183fbb-84e0-44b3-9b03-0792bc8d162b" providerId="ADAL" clId="{4304A474-1B80-465D-9825-B0DA05220D1A}" dt="2022-05-17T07:58:40.897" v="10944" actId="113"/>
          <ac:spMkLst>
            <pc:docMk/>
            <pc:sldMk cId="4152879239" sldId="13123"/>
            <ac:spMk id="4" creationId="{DA97A2C3-CE36-49A5-BEA3-1372240F6316}"/>
          </ac:spMkLst>
        </pc:spChg>
        <pc:spChg chg="add del">
          <ac:chgData name="Lucas Jellema" userId="7e183fbb-84e0-44b3-9b03-0792bc8d162b" providerId="ADAL" clId="{4304A474-1B80-465D-9825-B0DA05220D1A}" dt="2022-05-11T07:09:41.715" v="3057" actId="26606"/>
          <ac:spMkLst>
            <pc:docMk/>
            <pc:sldMk cId="4152879239" sldId="13123"/>
            <ac:spMk id="5" creationId="{B2590601-5371-4B41-AE12-02929E053E34}"/>
          </ac:spMkLst>
        </pc:spChg>
        <pc:spChg chg="add del mod">
          <ac:chgData name="Lucas Jellema" userId="7e183fbb-84e0-44b3-9b03-0792bc8d162b" providerId="ADAL" clId="{4304A474-1B80-465D-9825-B0DA05220D1A}" dt="2022-05-11T07:09:41.715" v="3057" actId="26606"/>
          <ac:spMkLst>
            <pc:docMk/>
            <pc:sldMk cId="4152879239" sldId="13123"/>
            <ac:spMk id="71" creationId="{85BB8A8B-3075-402C-E519-6FFD7BED2866}"/>
          </ac:spMkLst>
        </pc:spChg>
        <pc:picChg chg="add mod ord">
          <ac:chgData name="Lucas Jellema" userId="7e183fbb-84e0-44b3-9b03-0792bc8d162b" providerId="ADAL" clId="{4304A474-1B80-465D-9825-B0DA05220D1A}" dt="2022-05-11T07:13:07.111" v="3077" actId="1076"/>
          <ac:picMkLst>
            <pc:docMk/>
            <pc:sldMk cId="4152879239" sldId="13123"/>
            <ac:picMk id="11266" creationId="{D2B3DA39-585E-407A-BDF7-BC4B5E4AA3A2}"/>
          </ac:picMkLst>
        </pc:picChg>
        <pc:picChg chg="add mod">
          <ac:chgData name="Lucas Jellema" userId="7e183fbb-84e0-44b3-9b03-0792bc8d162b" providerId="ADAL" clId="{4304A474-1B80-465D-9825-B0DA05220D1A}" dt="2022-05-11T07:13:09.329" v="3078" actId="14100"/>
          <ac:picMkLst>
            <pc:docMk/>
            <pc:sldMk cId="4152879239" sldId="13123"/>
            <ac:picMk id="11268" creationId="{A34D908F-E7C4-4B83-B4C9-3901C0511A5B}"/>
          </ac:picMkLst>
        </pc:picChg>
      </pc:sldChg>
      <pc:sldChg chg="addSp delSp modSp add mod ord modTransition">
        <pc:chgData name="Lucas Jellema" userId="7e183fbb-84e0-44b3-9b03-0792bc8d162b" providerId="ADAL" clId="{4304A474-1B80-465D-9825-B0DA05220D1A}" dt="2022-05-12T13:26:22.264" v="8525" actId="478"/>
        <pc:sldMkLst>
          <pc:docMk/>
          <pc:sldMk cId="118140805" sldId="13124"/>
        </pc:sldMkLst>
        <pc:spChg chg="del">
          <ac:chgData name="Lucas Jellema" userId="7e183fbb-84e0-44b3-9b03-0792bc8d162b" providerId="ADAL" clId="{4304A474-1B80-465D-9825-B0DA05220D1A}" dt="2022-05-12T13:26:18.244" v="8524" actId="478"/>
          <ac:spMkLst>
            <pc:docMk/>
            <pc:sldMk cId="118140805" sldId="13124"/>
            <ac:spMk id="3" creationId="{DE470B66-761E-408B-A1DA-C1B0A13C553A}"/>
          </ac:spMkLst>
        </pc:spChg>
        <pc:spChg chg="del">
          <ac:chgData name="Lucas Jellema" userId="7e183fbb-84e0-44b3-9b03-0792bc8d162b" providerId="ADAL" clId="{4304A474-1B80-465D-9825-B0DA05220D1A}" dt="2022-05-12T13:26:14.631" v="8523" actId="478"/>
          <ac:spMkLst>
            <pc:docMk/>
            <pc:sldMk cId="118140805" sldId="13124"/>
            <ac:spMk id="4" creationId="{FC033067-2E26-4411-932C-5B35D6E721BA}"/>
          </ac:spMkLst>
        </pc:spChg>
        <pc:spChg chg="del">
          <ac:chgData name="Lucas Jellema" userId="7e183fbb-84e0-44b3-9b03-0792bc8d162b" providerId="ADAL" clId="{4304A474-1B80-465D-9825-B0DA05220D1A}" dt="2022-05-12T13:26:22.264" v="8525" actId="478"/>
          <ac:spMkLst>
            <pc:docMk/>
            <pc:sldMk cId="118140805" sldId="13124"/>
            <ac:spMk id="5" creationId="{71D86206-393D-4715-97AB-CCA10D16FE77}"/>
          </ac:spMkLst>
        </pc:spChg>
        <pc:picChg chg="mod">
          <ac:chgData name="Lucas Jellema" userId="7e183fbb-84e0-44b3-9b03-0792bc8d162b" providerId="ADAL" clId="{4304A474-1B80-465D-9825-B0DA05220D1A}" dt="2022-05-10T08:22:12.552" v="1122" actId="1076"/>
          <ac:picMkLst>
            <pc:docMk/>
            <pc:sldMk cId="118140805" sldId="13124"/>
            <ac:picMk id="5122" creationId="{789A4EF5-5109-4057-B6FD-7A66B9110847}"/>
          </ac:picMkLst>
        </pc:picChg>
        <pc:picChg chg="mod">
          <ac:chgData name="Lucas Jellema" userId="7e183fbb-84e0-44b3-9b03-0792bc8d162b" providerId="ADAL" clId="{4304A474-1B80-465D-9825-B0DA05220D1A}" dt="2022-05-10T08:22:07.306" v="1121" actId="1076"/>
          <ac:picMkLst>
            <pc:docMk/>
            <pc:sldMk cId="118140805" sldId="13124"/>
            <ac:picMk id="5126" creationId="{7C64E2B1-7813-4522-8460-A7510E334257}"/>
          </ac:picMkLst>
        </pc:picChg>
        <pc:picChg chg="add del">
          <ac:chgData name="Lucas Jellema" userId="7e183fbb-84e0-44b3-9b03-0792bc8d162b" providerId="ADAL" clId="{4304A474-1B80-465D-9825-B0DA05220D1A}" dt="2022-05-10T08:25:56.800" v="1143" actId="478"/>
          <ac:picMkLst>
            <pc:docMk/>
            <pc:sldMk cId="118140805" sldId="13124"/>
            <ac:picMk id="7170" creationId="{12B34D1F-56FA-46E4-9702-F793BFE8797F}"/>
          </ac:picMkLst>
        </pc:picChg>
      </pc:sldChg>
      <pc:sldChg chg="addSp modSp add mod ord modAnim">
        <pc:chgData name="Lucas Jellema" userId="7e183fbb-84e0-44b3-9b03-0792bc8d162b" providerId="ADAL" clId="{4304A474-1B80-465D-9825-B0DA05220D1A}" dt="2022-05-10T10:40:25.216" v="1680"/>
        <pc:sldMkLst>
          <pc:docMk/>
          <pc:sldMk cId="2689192821" sldId="13125"/>
        </pc:sldMkLst>
        <pc:spChg chg="mod">
          <ac:chgData name="Lucas Jellema" userId="7e183fbb-84e0-44b3-9b03-0792bc8d162b" providerId="ADAL" clId="{4304A474-1B80-465D-9825-B0DA05220D1A}" dt="2022-05-10T08:27:11.129" v="1219" actId="20577"/>
          <ac:spMkLst>
            <pc:docMk/>
            <pc:sldMk cId="2689192821" sldId="13125"/>
            <ac:spMk id="3" creationId="{DE470B66-761E-408B-A1DA-C1B0A13C553A}"/>
          </ac:spMkLst>
        </pc:spChg>
        <pc:spChg chg="add mod">
          <ac:chgData name="Lucas Jellema" userId="7e183fbb-84e0-44b3-9b03-0792bc8d162b" providerId="ADAL" clId="{4304A474-1B80-465D-9825-B0DA05220D1A}" dt="2022-05-10T09:11:13.302" v="1450" actId="207"/>
          <ac:spMkLst>
            <pc:docMk/>
            <pc:sldMk cId="2689192821" sldId="13125"/>
            <ac:spMk id="6" creationId="{3789652B-6346-4796-9EA0-18ADF3313811}"/>
          </ac:spMkLst>
        </pc:spChg>
        <pc:spChg chg="add mod">
          <ac:chgData name="Lucas Jellema" userId="7e183fbb-84e0-44b3-9b03-0792bc8d162b" providerId="ADAL" clId="{4304A474-1B80-465D-9825-B0DA05220D1A}" dt="2022-05-10T09:11:20.987" v="1459" actId="1076"/>
          <ac:spMkLst>
            <pc:docMk/>
            <pc:sldMk cId="2689192821" sldId="13125"/>
            <ac:spMk id="7" creationId="{AC81B8F4-9F58-4BAD-8256-80775AECB25A}"/>
          </ac:spMkLst>
        </pc:spChg>
        <pc:picChg chg="mod">
          <ac:chgData name="Lucas Jellema" userId="7e183fbb-84e0-44b3-9b03-0792bc8d162b" providerId="ADAL" clId="{4304A474-1B80-465D-9825-B0DA05220D1A}" dt="2022-05-10T08:26:03.682" v="1145" actId="1076"/>
          <ac:picMkLst>
            <pc:docMk/>
            <pc:sldMk cId="2689192821" sldId="13125"/>
            <ac:picMk id="5122" creationId="{789A4EF5-5109-4057-B6FD-7A66B9110847}"/>
          </ac:picMkLst>
        </pc:picChg>
        <pc:picChg chg="mod">
          <ac:chgData name="Lucas Jellema" userId="7e183fbb-84e0-44b3-9b03-0792bc8d162b" providerId="ADAL" clId="{4304A474-1B80-465D-9825-B0DA05220D1A}" dt="2022-05-10T08:26:12.172" v="1148" actId="14100"/>
          <ac:picMkLst>
            <pc:docMk/>
            <pc:sldMk cId="2689192821" sldId="13125"/>
            <ac:picMk id="5126" creationId="{7C64E2B1-7813-4522-8460-A7510E334257}"/>
          </ac:picMkLst>
        </pc:picChg>
        <pc:picChg chg="mod">
          <ac:chgData name="Lucas Jellema" userId="7e183fbb-84e0-44b3-9b03-0792bc8d162b" providerId="ADAL" clId="{4304A474-1B80-465D-9825-B0DA05220D1A}" dt="2022-05-10T09:06:50.028" v="1246" actId="1076"/>
          <ac:picMkLst>
            <pc:docMk/>
            <pc:sldMk cId="2689192821" sldId="13125"/>
            <ac:picMk id="7170" creationId="{12B34D1F-56FA-46E4-9702-F793BFE8797F}"/>
          </ac:picMkLst>
        </pc:picChg>
        <pc:cxnChg chg="add mod">
          <ac:chgData name="Lucas Jellema" userId="7e183fbb-84e0-44b3-9b03-0792bc8d162b" providerId="ADAL" clId="{4304A474-1B80-465D-9825-B0DA05220D1A}" dt="2022-05-10T09:11:31.180" v="1461" actId="14100"/>
          <ac:cxnSpMkLst>
            <pc:docMk/>
            <pc:sldMk cId="2689192821" sldId="13125"/>
            <ac:cxnSpMk id="9" creationId="{FB80D2C7-3934-450B-A12D-6AE08D323062}"/>
          </ac:cxnSpMkLst>
        </pc:cxnChg>
      </pc:sldChg>
      <pc:sldChg chg="addSp delSp modSp add mod modTransition">
        <pc:chgData name="Lucas Jellema" userId="7e183fbb-84e0-44b3-9b03-0792bc8d162b" providerId="ADAL" clId="{4304A474-1B80-465D-9825-B0DA05220D1A}" dt="2022-05-17T07:50:56.814" v="10927" actId="20577"/>
        <pc:sldMkLst>
          <pc:docMk/>
          <pc:sldMk cId="2957511609" sldId="13126"/>
        </pc:sldMkLst>
        <pc:spChg chg="mod">
          <ac:chgData name="Lucas Jellema" userId="7e183fbb-84e0-44b3-9b03-0792bc8d162b" providerId="ADAL" clId="{4304A474-1B80-465D-9825-B0DA05220D1A}" dt="2022-05-17T07:50:56.814" v="10927" actId="20577"/>
          <ac:spMkLst>
            <pc:docMk/>
            <pc:sldMk cId="2957511609" sldId="13126"/>
            <ac:spMk id="3" creationId="{13C0BAE3-EC38-4103-BF5B-50F21231CC42}"/>
          </ac:spMkLst>
        </pc:spChg>
        <pc:spChg chg="del">
          <ac:chgData name="Lucas Jellema" userId="7e183fbb-84e0-44b3-9b03-0792bc8d162b" providerId="ADAL" clId="{4304A474-1B80-465D-9825-B0DA05220D1A}" dt="2022-05-10T10:31:41.184" v="1559" actId="478"/>
          <ac:spMkLst>
            <pc:docMk/>
            <pc:sldMk cId="2957511609" sldId="13126"/>
            <ac:spMk id="4" creationId="{F4A9D336-537A-4ACC-BE1F-6A3889C64F1A}"/>
          </ac:spMkLst>
        </pc:spChg>
        <pc:spChg chg="add del mod">
          <ac:chgData name="Lucas Jellema" userId="7e183fbb-84e0-44b3-9b03-0792bc8d162b" providerId="ADAL" clId="{4304A474-1B80-465D-9825-B0DA05220D1A}" dt="2022-05-10T10:32:22.238" v="1582" actId="478"/>
          <ac:spMkLst>
            <pc:docMk/>
            <pc:sldMk cId="2957511609" sldId="13126"/>
            <ac:spMk id="10" creationId="{D9E6874D-B05F-4A53-ACB4-38ABF389FE47}"/>
          </ac:spMkLst>
        </pc:spChg>
        <pc:spChg chg="add mod">
          <ac:chgData name="Lucas Jellema" userId="7e183fbb-84e0-44b3-9b03-0792bc8d162b" providerId="ADAL" clId="{4304A474-1B80-465D-9825-B0DA05220D1A}" dt="2022-05-10T10:35:19.296" v="1597" actId="1076"/>
          <ac:spMkLst>
            <pc:docMk/>
            <pc:sldMk cId="2957511609" sldId="13126"/>
            <ac:spMk id="20" creationId="{CE1E613B-D37C-4686-BECA-0BDA3D7BBB76}"/>
          </ac:spMkLst>
        </pc:spChg>
        <pc:spChg chg="add mod">
          <ac:chgData name="Lucas Jellema" userId="7e183fbb-84e0-44b3-9b03-0792bc8d162b" providerId="ADAL" clId="{4304A474-1B80-465D-9825-B0DA05220D1A}" dt="2022-05-10T10:35:19.296" v="1597" actId="1076"/>
          <ac:spMkLst>
            <pc:docMk/>
            <pc:sldMk cId="2957511609" sldId="13126"/>
            <ac:spMk id="21" creationId="{BDADADF3-9387-412C-816B-AF0E7ACD58AF}"/>
          </ac:spMkLst>
        </pc:spChg>
        <pc:spChg chg="mod">
          <ac:chgData name="Lucas Jellema" userId="7e183fbb-84e0-44b3-9b03-0792bc8d162b" providerId="ADAL" clId="{4304A474-1B80-465D-9825-B0DA05220D1A}" dt="2022-05-10T10:35:21.685" v="1599" actId="1076"/>
          <ac:spMkLst>
            <pc:docMk/>
            <pc:sldMk cId="2957511609" sldId="13126"/>
            <ac:spMk id="27" creationId="{F4F0E9F7-9ED5-47DF-956D-B9F2B109D42C}"/>
          </ac:spMkLst>
        </pc:spChg>
        <pc:spChg chg="mod">
          <ac:chgData name="Lucas Jellema" userId="7e183fbb-84e0-44b3-9b03-0792bc8d162b" providerId="ADAL" clId="{4304A474-1B80-465D-9825-B0DA05220D1A}" dt="2022-05-10T10:35:21.685" v="1599" actId="1076"/>
          <ac:spMkLst>
            <pc:docMk/>
            <pc:sldMk cId="2957511609" sldId="13126"/>
            <ac:spMk id="28" creationId="{4B123686-E8CA-411E-8890-619A2BBB2EE4}"/>
          </ac:spMkLst>
        </pc:spChg>
        <pc:spChg chg="mod">
          <ac:chgData name="Lucas Jellema" userId="7e183fbb-84e0-44b3-9b03-0792bc8d162b" providerId="ADAL" clId="{4304A474-1B80-465D-9825-B0DA05220D1A}" dt="2022-05-10T10:35:24.771" v="1601" actId="1076"/>
          <ac:spMkLst>
            <pc:docMk/>
            <pc:sldMk cId="2957511609" sldId="13126"/>
            <ac:spMk id="33" creationId="{75CA4D6C-C456-4258-887B-4D9D110A0332}"/>
          </ac:spMkLst>
        </pc:spChg>
        <pc:spChg chg="mod">
          <ac:chgData name="Lucas Jellema" userId="7e183fbb-84e0-44b3-9b03-0792bc8d162b" providerId="ADAL" clId="{4304A474-1B80-465D-9825-B0DA05220D1A}" dt="2022-05-10T10:35:24.771" v="1601" actId="1076"/>
          <ac:spMkLst>
            <pc:docMk/>
            <pc:sldMk cId="2957511609" sldId="13126"/>
            <ac:spMk id="34" creationId="{473B3B98-2A9C-470C-826F-7CABE7216A96}"/>
          </ac:spMkLst>
        </pc:spChg>
        <pc:spChg chg="mod">
          <ac:chgData name="Lucas Jellema" userId="7e183fbb-84e0-44b3-9b03-0792bc8d162b" providerId="ADAL" clId="{4304A474-1B80-465D-9825-B0DA05220D1A}" dt="2022-05-10T10:35:28.555" v="1603" actId="1076"/>
          <ac:spMkLst>
            <pc:docMk/>
            <pc:sldMk cId="2957511609" sldId="13126"/>
            <ac:spMk id="39" creationId="{4EC9E229-4FE6-4009-A278-443BA0A1789C}"/>
          </ac:spMkLst>
        </pc:spChg>
        <pc:spChg chg="mod">
          <ac:chgData name="Lucas Jellema" userId="7e183fbb-84e0-44b3-9b03-0792bc8d162b" providerId="ADAL" clId="{4304A474-1B80-465D-9825-B0DA05220D1A}" dt="2022-05-10T10:35:28.555" v="1603" actId="1076"/>
          <ac:spMkLst>
            <pc:docMk/>
            <pc:sldMk cId="2957511609" sldId="13126"/>
            <ac:spMk id="40" creationId="{091E8A30-CC92-470D-963C-5145BF115CB1}"/>
          </ac:spMkLst>
        </pc:spChg>
        <pc:spChg chg="mod">
          <ac:chgData name="Lucas Jellema" userId="7e183fbb-84e0-44b3-9b03-0792bc8d162b" providerId="ADAL" clId="{4304A474-1B80-465D-9825-B0DA05220D1A}" dt="2022-05-10T10:35:31.030" v="1605" actId="1076"/>
          <ac:spMkLst>
            <pc:docMk/>
            <pc:sldMk cId="2957511609" sldId="13126"/>
            <ac:spMk id="45" creationId="{A296D107-6A32-4999-A3BE-280623F2F1C6}"/>
          </ac:spMkLst>
        </pc:spChg>
        <pc:spChg chg="mod">
          <ac:chgData name="Lucas Jellema" userId="7e183fbb-84e0-44b3-9b03-0792bc8d162b" providerId="ADAL" clId="{4304A474-1B80-465D-9825-B0DA05220D1A}" dt="2022-05-10T10:35:31.030" v="1605" actId="1076"/>
          <ac:spMkLst>
            <pc:docMk/>
            <pc:sldMk cId="2957511609" sldId="13126"/>
            <ac:spMk id="46" creationId="{0CC5E8A2-345C-443A-94B8-B50668ACAFC0}"/>
          </ac:spMkLst>
        </pc:spChg>
        <pc:spChg chg="mod">
          <ac:chgData name="Lucas Jellema" userId="7e183fbb-84e0-44b3-9b03-0792bc8d162b" providerId="ADAL" clId="{4304A474-1B80-465D-9825-B0DA05220D1A}" dt="2022-05-10T10:35:35.403" v="1607" actId="1076"/>
          <ac:spMkLst>
            <pc:docMk/>
            <pc:sldMk cId="2957511609" sldId="13126"/>
            <ac:spMk id="51" creationId="{4ABB5417-9B9F-43DD-9992-C4524D4B17E8}"/>
          </ac:spMkLst>
        </pc:spChg>
        <pc:spChg chg="mod">
          <ac:chgData name="Lucas Jellema" userId="7e183fbb-84e0-44b3-9b03-0792bc8d162b" providerId="ADAL" clId="{4304A474-1B80-465D-9825-B0DA05220D1A}" dt="2022-05-10T10:35:35.403" v="1607" actId="1076"/>
          <ac:spMkLst>
            <pc:docMk/>
            <pc:sldMk cId="2957511609" sldId="13126"/>
            <ac:spMk id="52" creationId="{CAFA3715-BD19-4A23-B07E-5B98D9E9D1ED}"/>
          </ac:spMkLst>
        </pc:spChg>
        <pc:spChg chg="mod">
          <ac:chgData name="Lucas Jellema" userId="7e183fbb-84e0-44b3-9b03-0792bc8d162b" providerId="ADAL" clId="{4304A474-1B80-465D-9825-B0DA05220D1A}" dt="2022-05-10T10:35:38.591" v="1609" actId="1076"/>
          <ac:spMkLst>
            <pc:docMk/>
            <pc:sldMk cId="2957511609" sldId="13126"/>
            <ac:spMk id="57" creationId="{CE26029B-2AD3-4783-9E3D-C7E317756A41}"/>
          </ac:spMkLst>
        </pc:spChg>
        <pc:spChg chg="mod">
          <ac:chgData name="Lucas Jellema" userId="7e183fbb-84e0-44b3-9b03-0792bc8d162b" providerId="ADAL" clId="{4304A474-1B80-465D-9825-B0DA05220D1A}" dt="2022-05-10T10:35:38.591" v="1609" actId="1076"/>
          <ac:spMkLst>
            <pc:docMk/>
            <pc:sldMk cId="2957511609" sldId="13126"/>
            <ac:spMk id="58" creationId="{3E65F0F7-7BD3-49A0-9B8E-D5B3A327DF52}"/>
          </ac:spMkLst>
        </pc:spChg>
        <pc:spChg chg="mod">
          <ac:chgData name="Lucas Jellema" userId="7e183fbb-84e0-44b3-9b03-0792bc8d162b" providerId="ADAL" clId="{4304A474-1B80-465D-9825-B0DA05220D1A}" dt="2022-05-10T10:35:42.544" v="1611" actId="1076"/>
          <ac:spMkLst>
            <pc:docMk/>
            <pc:sldMk cId="2957511609" sldId="13126"/>
            <ac:spMk id="63" creationId="{702A38BE-7CE1-45D1-8674-9A844B49255B}"/>
          </ac:spMkLst>
        </pc:spChg>
        <pc:spChg chg="mod">
          <ac:chgData name="Lucas Jellema" userId="7e183fbb-84e0-44b3-9b03-0792bc8d162b" providerId="ADAL" clId="{4304A474-1B80-465D-9825-B0DA05220D1A}" dt="2022-05-10T10:35:42.544" v="1611" actId="1076"/>
          <ac:spMkLst>
            <pc:docMk/>
            <pc:sldMk cId="2957511609" sldId="13126"/>
            <ac:spMk id="64" creationId="{7AFE3B4A-9E97-46BC-A25D-C1322493D0C8}"/>
          </ac:spMkLst>
        </pc:spChg>
        <pc:spChg chg="mod">
          <ac:chgData name="Lucas Jellema" userId="7e183fbb-84e0-44b3-9b03-0792bc8d162b" providerId="ADAL" clId="{4304A474-1B80-465D-9825-B0DA05220D1A}" dt="2022-05-10T10:35:52.489" v="1613" actId="1076"/>
          <ac:spMkLst>
            <pc:docMk/>
            <pc:sldMk cId="2957511609" sldId="13126"/>
            <ac:spMk id="69" creationId="{702D5DF9-F398-486E-8CB2-74BB6DC2182A}"/>
          </ac:spMkLst>
        </pc:spChg>
        <pc:spChg chg="mod">
          <ac:chgData name="Lucas Jellema" userId="7e183fbb-84e0-44b3-9b03-0792bc8d162b" providerId="ADAL" clId="{4304A474-1B80-465D-9825-B0DA05220D1A}" dt="2022-05-10T10:35:52.489" v="1613" actId="1076"/>
          <ac:spMkLst>
            <pc:docMk/>
            <pc:sldMk cId="2957511609" sldId="13126"/>
            <ac:spMk id="70" creationId="{B18AEC3F-906D-478A-9A72-4D03D3D7D80B}"/>
          </ac:spMkLst>
        </pc:spChg>
        <pc:spChg chg="mod">
          <ac:chgData name="Lucas Jellema" userId="7e183fbb-84e0-44b3-9b03-0792bc8d162b" providerId="ADAL" clId="{4304A474-1B80-465D-9825-B0DA05220D1A}" dt="2022-05-10T10:35:52.489" v="1613" actId="1076"/>
          <ac:spMkLst>
            <pc:docMk/>
            <pc:sldMk cId="2957511609" sldId="13126"/>
            <ac:spMk id="75" creationId="{197181C9-0F35-49AD-859E-6FEFFA562ABE}"/>
          </ac:spMkLst>
        </pc:spChg>
        <pc:spChg chg="mod">
          <ac:chgData name="Lucas Jellema" userId="7e183fbb-84e0-44b3-9b03-0792bc8d162b" providerId="ADAL" clId="{4304A474-1B80-465D-9825-B0DA05220D1A}" dt="2022-05-10T10:35:52.489" v="1613" actId="1076"/>
          <ac:spMkLst>
            <pc:docMk/>
            <pc:sldMk cId="2957511609" sldId="13126"/>
            <ac:spMk id="76" creationId="{0B3BA397-C7D1-48B9-B883-03A48489D1E5}"/>
          </ac:spMkLst>
        </pc:spChg>
        <pc:spChg chg="mod">
          <ac:chgData name="Lucas Jellema" userId="7e183fbb-84e0-44b3-9b03-0792bc8d162b" providerId="ADAL" clId="{4304A474-1B80-465D-9825-B0DA05220D1A}" dt="2022-05-10T10:35:52.489" v="1613" actId="1076"/>
          <ac:spMkLst>
            <pc:docMk/>
            <pc:sldMk cId="2957511609" sldId="13126"/>
            <ac:spMk id="81" creationId="{BFA8E2C3-DBE6-47C1-BD2E-F43220299B04}"/>
          </ac:spMkLst>
        </pc:spChg>
        <pc:spChg chg="mod">
          <ac:chgData name="Lucas Jellema" userId="7e183fbb-84e0-44b3-9b03-0792bc8d162b" providerId="ADAL" clId="{4304A474-1B80-465D-9825-B0DA05220D1A}" dt="2022-05-10T10:35:52.489" v="1613" actId="1076"/>
          <ac:spMkLst>
            <pc:docMk/>
            <pc:sldMk cId="2957511609" sldId="13126"/>
            <ac:spMk id="82" creationId="{6587D5B3-8B0C-4588-9FE0-A4C337A3212C}"/>
          </ac:spMkLst>
        </pc:spChg>
        <pc:spChg chg="mod">
          <ac:chgData name="Lucas Jellema" userId="7e183fbb-84e0-44b3-9b03-0792bc8d162b" providerId="ADAL" clId="{4304A474-1B80-465D-9825-B0DA05220D1A}" dt="2022-05-10T10:35:56.585" v="1615" actId="1076"/>
          <ac:spMkLst>
            <pc:docMk/>
            <pc:sldMk cId="2957511609" sldId="13126"/>
            <ac:spMk id="87" creationId="{328B5574-CDCB-49DB-B80F-1FFB32071D17}"/>
          </ac:spMkLst>
        </pc:spChg>
        <pc:spChg chg="mod">
          <ac:chgData name="Lucas Jellema" userId="7e183fbb-84e0-44b3-9b03-0792bc8d162b" providerId="ADAL" clId="{4304A474-1B80-465D-9825-B0DA05220D1A}" dt="2022-05-10T10:35:56.585" v="1615" actId="1076"/>
          <ac:spMkLst>
            <pc:docMk/>
            <pc:sldMk cId="2957511609" sldId="13126"/>
            <ac:spMk id="88" creationId="{4F2F5248-0384-44FB-A5CF-C335627ABDF2}"/>
          </ac:spMkLst>
        </pc:spChg>
        <pc:spChg chg="mod">
          <ac:chgData name="Lucas Jellema" userId="7e183fbb-84e0-44b3-9b03-0792bc8d162b" providerId="ADAL" clId="{4304A474-1B80-465D-9825-B0DA05220D1A}" dt="2022-05-10T10:35:56.585" v="1615" actId="1076"/>
          <ac:spMkLst>
            <pc:docMk/>
            <pc:sldMk cId="2957511609" sldId="13126"/>
            <ac:spMk id="93" creationId="{62278EE5-A4D9-4B6F-AF09-3D575411B1FD}"/>
          </ac:spMkLst>
        </pc:spChg>
        <pc:spChg chg="mod">
          <ac:chgData name="Lucas Jellema" userId="7e183fbb-84e0-44b3-9b03-0792bc8d162b" providerId="ADAL" clId="{4304A474-1B80-465D-9825-B0DA05220D1A}" dt="2022-05-10T10:35:56.585" v="1615" actId="1076"/>
          <ac:spMkLst>
            <pc:docMk/>
            <pc:sldMk cId="2957511609" sldId="13126"/>
            <ac:spMk id="94" creationId="{B18E5AEC-DFF9-4D0A-BA1D-1E1361DEBA22}"/>
          </ac:spMkLst>
        </pc:spChg>
        <pc:spChg chg="mod">
          <ac:chgData name="Lucas Jellema" userId="7e183fbb-84e0-44b3-9b03-0792bc8d162b" providerId="ADAL" clId="{4304A474-1B80-465D-9825-B0DA05220D1A}" dt="2022-05-10T10:35:58.914" v="1616" actId="1076"/>
          <ac:spMkLst>
            <pc:docMk/>
            <pc:sldMk cId="2957511609" sldId="13126"/>
            <ac:spMk id="99" creationId="{5A8FB845-CDDF-4DC7-BE5A-BE11AEC51118}"/>
          </ac:spMkLst>
        </pc:spChg>
        <pc:spChg chg="mod">
          <ac:chgData name="Lucas Jellema" userId="7e183fbb-84e0-44b3-9b03-0792bc8d162b" providerId="ADAL" clId="{4304A474-1B80-465D-9825-B0DA05220D1A}" dt="2022-05-10T10:35:58.914" v="1616" actId="1076"/>
          <ac:spMkLst>
            <pc:docMk/>
            <pc:sldMk cId="2957511609" sldId="13126"/>
            <ac:spMk id="100" creationId="{394BA5CB-2F36-44CB-9021-64160A1650AF}"/>
          </ac:spMkLst>
        </pc:spChg>
        <pc:spChg chg="mod">
          <ac:chgData name="Lucas Jellema" userId="7e183fbb-84e0-44b3-9b03-0792bc8d162b" providerId="ADAL" clId="{4304A474-1B80-465D-9825-B0DA05220D1A}" dt="2022-05-10T10:36:07.613" v="1618" actId="1076"/>
          <ac:spMkLst>
            <pc:docMk/>
            <pc:sldMk cId="2957511609" sldId="13126"/>
            <ac:spMk id="105" creationId="{3FE755AA-E96D-412A-8F16-CFB3D816931E}"/>
          </ac:spMkLst>
        </pc:spChg>
        <pc:spChg chg="mod">
          <ac:chgData name="Lucas Jellema" userId="7e183fbb-84e0-44b3-9b03-0792bc8d162b" providerId="ADAL" clId="{4304A474-1B80-465D-9825-B0DA05220D1A}" dt="2022-05-10T10:36:07.613" v="1618" actId="1076"/>
          <ac:spMkLst>
            <pc:docMk/>
            <pc:sldMk cId="2957511609" sldId="13126"/>
            <ac:spMk id="106" creationId="{3B666688-C976-4CC7-A9E3-5C0442D0A873}"/>
          </ac:spMkLst>
        </pc:spChg>
        <pc:spChg chg="mod">
          <ac:chgData name="Lucas Jellema" userId="7e183fbb-84e0-44b3-9b03-0792bc8d162b" providerId="ADAL" clId="{4304A474-1B80-465D-9825-B0DA05220D1A}" dt="2022-05-10T10:36:07.613" v="1618" actId="1076"/>
          <ac:spMkLst>
            <pc:docMk/>
            <pc:sldMk cId="2957511609" sldId="13126"/>
            <ac:spMk id="111" creationId="{12864A6B-64B2-4F19-A01E-36B51EF2CD88}"/>
          </ac:spMkLst>
        </pc:spChg>
        <pc:spChg chg="mod">
          <ac:chgData name="Lucas Jellema" userId="7e183fbb-84e0-44b3-9b03-0792bc8d162b" providerId="ADAL" clId="{4304A474-1B80-465D-9825-B0DA05220D1A}" dt="2022-05-10T10:36:07.613" v="1618" actId="1076"/>
          <ac:spMkLst>
            <pc:docMk/>
            <pc:sldMk cId="2957511609" sldId="13126"/>
            <ac:spMk id="112" creationId="{657226D4-68D3-466C-A5D9-08A912351DB0}"/>
          </ac:spMkLst>
        </pc:spChg>
        <pc:spChg chg="mod">
          <ac:chgData name="Lucas Jellema" userId="7e183fbb-84e0-44b3-9b03-0792bc8d162b" providerId="ADAL" clId="{4304A474-1B80-465D-9825-B0DA05220D1A}" dt="2022-05-10T10:36:07.613" v="1618" actId="1076"/>
          <ac:spMkLst>
            <pc:docMk/>
            <pc:sldMk cId="2957511609" sldId="13126"/>
            <ac:spMk id="117" creationId="{8FC6C45C-4063-4578-ACBE-EBEF4E63AE4B}"/>
          </ac:spMkLst>
        </pc:spChg>
        <pc:spChg chg="mod">
          <ac:chgData name="Lucas Jellema" userId="7e183fbb-84e0-44b3-9b03-0792bc8d162b" providerId="ADAL" clId="{4304A474-1B80-465D-9825-B0DA05220D1A}" dt="2022-05-10T10:36:07.613" v="1618" actId="1076"/>
          <ac:spMkLst>
            <pc:docMk/>
            <pc:sldMk cId="2957511609" sldId="13126"/>
            <ac:spMk id="118" creationId="{692CF36A-3863-4CB3-8B60-6FE5A3D86ABF}"/>
          </ac:spMkLst>
        </pc:spChg>
        <pc:grpChg chg="add mod">
          <ac:chgData name="Lucas Jellema" userId="7e183fbb-84e0-44b3-9b03-0792bc8d162b" providerId="ADAL" clId="{4304A474-1B80-465D-9825-B0DA05220D1A}" dt="2022-05-10T10:35:19.296" v="1597" actId="1076"/>
          <ac:grpSpMkLst>
            <pc:docMk/>
            <pc:sldMk cId="2957511609" sldId="13126"/>
            <ac:grpSpMk id="12" creationId="{3831C47D-132D-42DE-9A7D-DB5E8B297AB6}"/>
          </ac:grpSpMkLst>
        </pc:grpChg>
        <pc:grpChg chg="add mod">
          <ac:chgData name="Lucas Jellema" userId="7e183fbb-84e0-44b3-9b03-0792bc8d162b" providerId="ADAL" clId="{4304A474-1B80-465D-9825-B0DA05220D1A}" dt="2022-05-10T10:35:21.685" v="1599" actId="1076"/>
          <ac:grpSpMkLst>
            <pc:docMk/>
            <pc:sldMk cId="2957511609" sldId="13126"/>
            <ac:grpSpMk id="23" creationId="{1AFBE384-491E-4E58-AFE8-3EA247A61AF5}"/>
          </ac:grpSpMkLst>
        </pc:grpChg>
        <pc:grpChg chg="add mod">
          <ac:chgData name="Lucas Jellema" userId="7e183fbb-84e0-44b3-9b03-0792bc8d162b" providerId="ADAL" clId="{4304A474-1B80-465D-9825-B0DA05220D1A}" dt="2022-05-10T10:35:24.771" v="1601" actId="1076"/>
          <ac:grpSpMkLst>
            <pc:docMk/>
            <pc:sldMk cId="2957511609" sldId="13126"/>
            <ac:grpSpMk id="29" creationId="{A97CBB5F-4CF9-4D17-899E-5DFECD9ECB35}"/>
          </ac:grpSpMkLst>
        </pc:grpChg>
        <pc:grpChg chg="add mod">
          <ac:chgData name="Lucas Jellema" userId="7e183fbb-84e0-44b3-9b03-0792bc8d162b" providerId="ADAL" clId="{4304A474-1B80-465D-9825-B0DA05220D1A}" dt="2022-05-10T10:35:28.555" v="1603" actId="1076"/>
          <ac:grpSpMkLst>
            <pc:docMk/>
            <pc:sldMk cId="2957511609" sldId="13126"/>
            <ac:grpSpMk id="35" creationId="{CCD86029-3016-4589-A246-BD43958CEA9C}"/>
          </ac:grpSpMkLst>
        </pc:grpChg>
        <pc:grpChg chg="add mod">
          <ac:chgData name="Lucas Jellema" userId="7e183fbb-84e0-44b3-9b03-0792bc8d162b" providerId="ADAL" clId="{4304A474-1B80-465D-9825-B0DA05220D1A}" dt="2022-05-10T10:35:31.030" v="1605" actId="1076"/>
          <ac:grpSpMkLst>
            <pc:docMk/>
            <pc:sldMk cId="2957511609" sldId="13126"/>
            <ac:grpSpMk id="41" creationId="{70BF90AD-14C6-4CA6-990E-ABEEA23335CA}"/>
          </ac:grpSpMkLst>
        </pc:grpChg>
        <pc:grpChg chg="add mod">
          <ac:chgData name="Lucas Jellema" userId="7e183fbb-84e0-44b3-9b03-0792bc8d162b" providerId="ADAL" clId="{4304A474-1B80-465D-9825-B0DA05220D1A}" dt="2022-05-10T10:35:35.403" v="1607" actId="1076"/>
          <ac:grpSpMkLst>
            <pc:docMk/>
            <pc:sldMk cId="2957511609" sldId="13126"/>
            <ac:grpSpMk id="47" creationId="{F3239D87-C27F-49EB-A7E0-F24CD9DDCCB4}"/>
          </ac:grpSpMkLst>
        </pc:grpChg>
        <pc:grpChg chg="add mod">
          <ac:chgData name="Lucas Jellema" userId="7e183fbb-84e0-44b3-9b03-0792bc8d162b" providerId="ADAL" clId="{4304A474-1B80-465D-9825-B0DA05220D1A}" dt="2022-05-10T10:35:38.591" v="1609" actId="1076"/>
          <ac:grpSpMkLst>
            <pc:docMk/>
            <pc:sldMk cId="2957511609" sldId="13126"/>
            <ac:grpSpMk id="53" creationId="{818339C5-0708-46BB-91B0-6587D1BCF173}"/>
          </ac:grpSpMkLst>
        </pc:grpChg>
        <pc:grpChg chg="add mod">
          <ac:chgData name="Lucas Jellema" userId="7e183fbb-84e0-44b3-9b03-0792bc8d162b" providerId="ADAL" clId="{4304A474-1B80-465D-9825-B0DA05220D1A}" dt="2022-05-10T10:35:42.544" v="1611" actId="1076"/>
          <ac:grpSpMkLst>
            <pc:docMk/>
            <pc:sldMk cId="2957511609" sldId="13126"/>
            <ac:grpSpMk id="59" creationId="{2ED7BC77-F3B4-4795-83F8-AB9B93E20F28}"/>
          </ac:grpSpMkLst>
        </pc:grpChg>
        <pc:grpChg chg="add mod">
          <ac:chgData name="Lucas Jellema" userId="7e183fbb-84e0-44b3-9b03-0792bc8d162b" providerId="ADAL" clId="{4304A474-1B80-465D-9825-B0DA05220D1A}" dt="2022-05-10T10:35:52.489" v="1613" actId="1076"/>
          <ac:grpSpMkLst>
            <pc:docMk/>
            <pc:sldMk cId="2957511609" sldId="13126"/>
            <ac:grpSpMk id="65" creationId="{96E3579C-3742-4F16-B39C-AA71FA737089}"/>
          </ac:grpSpMkLst>
        </pc:grpChg>
        <pc:grpChg chg="add mod">
          <ac:chgData name="Lucas Jellema" userId="7e183fbb-84e0-44b3-9b03-0792bc8d162b" providerId="ADAL" clId="{4304A474-1B80-465D-9825-B0DA05220D1A}" dt="2022-05-10T10:35:52.489" v="1613" actId="1076"/>
          <ac:grpSpMkLst>
            <pc:docMk/>
            <pc:sldMk cId="2957511609" sldId="13126"/>
            <ac:grpSpMk id="71" creationId="{F60E4B1F-1BAF-4D29-9206-6E45104D242F}"/>
          </ac:grpSpMkLst>
        </pc:grpChg>
        <pc:grpChg chg="add mod">
          <ac:chgData name="Lucas Jellema" userId="7e183fbb-84e0-44b3-9b03-0792bc8d162b" providerId="ADAL" clId="{4304A474-1B80-465D-9825-B0DA05220D1A}" dt="2022-05-10T10:35:52.489" v="1613" actId="1076"/>
          <ac:grpSpMkLst>
            <pc:docMk/>
            <pc:sldMk cId="2957511609" sldId="13126"/>
            <ac:grpSpMk id="77" creationId="{3D0C0D40-6A27-4C97-A159-2527B4E7D996}"/>
          </ac:grpSpMkLst>
        </pc:grpChg>
        <pc:grpChg chg="add mod">
          <ac:chgData name="Lucas Jellema" userId="7e183fbb-84e0-44b3-9b03-0792bc8d162b" providerId="ADAL" clId="{4304A474-1B80-465D-9825-B0DA05220D1A}" dt="2022-05-10T10:35:56.585" v="1615" actId="1076"/>
          <ac:grpSpMkLst>
            <pc:docMk/>
            <pc:sldMk cId="2957511609" sldId="13126"/>
            <ac:grpSpMk id="83" creationId="{B418467C-415F-422E-800B-00C95622D0EE}"/>
          </ac:grpSpMkLst>
        </pc:grpChg>
        <pc:grpChg chg="add mod">
          <ac:chgData name="Lucas Jellema" userId="7e183fbb-84e0-44b3-9b03-0792bc8d162b" providerId="ADAL" clId="{4304A474-1B80-465D-9825-B0DA05220D1A}" dt="2022-05-10T10:35:56.585" v="1615" actId="1076"/>
          <ac:grpSpMkLst>
            <pc:docMk/>
            <pc:sldMk cId="2957511609" sldId="13126"/>
            <ac:grpSpMk id="89" creationId="{3A5F4709-72D4-4CAD-8C67-075E5A34BA4E}"/>
          </ac:grpSpMkLst>
        </pc:grpChg>
        <pc:grpChg chg="add mod">
          <ac:chgData name="Lucas Jellema" userId="7e183fbb-84e0-44b3-9b03-0792bc8d162b" providerId="ADAL" clId="{4304A474-1B80-465D-9825-B0DA05220D1A}" dt="2022-05-10T10:35:58.914" v="1616" actId="1076"/>
          <ac:grpSpMkLst>
            <pc:docMk/>
            <pc:sldMk cId="2957511609" sldId="13126"/>
            <ac:grpSpMk id="95" creationId="{265689AC-972E-4222-A51C-18D35F92C4B7}"/>
          </ac:grpSpMkLst>
        </pc:grpChg>
        <pc:grpChg chg="add mod">
          <ac:chgData name="Lucas Jellema" userId="7e183fbb-84e0-44b3-9b03-0792bc8d162b" providerId="ADAL" clId="{4304A474-1B80-465D-9825-B0DA05220D1A}" dt="2022-05-10T10:36:07.613" v="1618" actId="1076"/>
          <ac:grpSpMkLst>
            <pc:docMk/>
            <pc:sldMk cId="2957511609" sldId="13126"/>
            <ac:grpSpMk id="101" creationId="{67213498-23C6-49B6-BC3B-2DE33B3C41F2}"/>
          </ac:grpSpMkLst>
        </pc:grpChg>
        <pc:grpChg chg="add mod">
          <ac:chgData name="Lucas Jellema" userId="7e183fbb-84e0-44b3-9b03-0792bc8d162b" providerId="ADAL" clId="{4304A474-1B80-465D-9825-B0DA05220D1A}" dt="2022-05-10T10:36:07.613" v="1618" actId="1076"/>
          <ac:grpSpMkLst>
            <pc:docMk/>
            <pc:sldMk cId="2957511609" sldId="13126"/>
            <ac:grpSpMk id="107" creationId="{A45F3EBE-3558-4A82-88BB-7ABD4D123BB8}"/>
          </ac:grpSpMkLst>
        </pc:grpChg>
        <pc:grpChg chg="add mod">
          <ac:chgData name="Lucas Jellema" userId="7e183fbb-84e0-44b3-9b03-0792bc8d162b" providerId="ADAL" clId="{4304A474-1B80-465D-9825-B0DA05220D1A}" dt="2022-05-10T10:36:07.613" v="1618" actId="1076"/>
          <ac:grpSpMkLst>
            <pc:docMk/>
            <pc:sldMk cId="2957511609" sldId="13126"/>
            <ac:grpSpMk id="113" creationId="{D1594FEF-D0E3-481F-95A5-C642CC573DB6}"/>
          </ac:grpSpMkLst>
        </pc:grpChg>
        <pc:picChg chg="add mod">
          <ac:chgData name="Lucas Jellema" userId="7e183fbb-84e0-44b3-9b03-0792bc8d162b" providerId="ADAL" clId="{4304A474-1B80-465D-9825-B0DA05220D1A}" dt="2022-05-10T10:35:19.296" v="1597" actId="1076"/>
          <ac:picMkLst>
            <pc:docMk/>
            <pc:sldMk cId="2957511609" sldId="13126"/>
            <ac:picMk id="17" creationId="{E800A31C-9EC3-429D-821C-E594DC8687D6}"/>
          </ac:picMkLst>
        </pc:picChg>
        <pc:picChg chg="add mod">
          <ac:chgData name="Lucas Jellema" userId="7e183fbb-84e0-44b3-9b03-0792bc8d162b" providerId="ADAL" clId="{4304A474-1B80-465D-9825-B0DA05220D1A}" dt="2022-05-10T10:35:19.296" v="1597" actId="1076"/>
          <ac:picMkLst>
            <pc:docMk/>
            <pc:sldMk cId="2957511609" sldId="13126"/>
            <ac:picMk id="18" creationId="{8EDF4C8F-6774-41EF-A2D8-2337AA706573}"/>
          </ac:picMkLst>
        </pc:picChg>
        <pc:picChg chg="mod">
          <ac:chgData name="Lucas Jellema" userId="7e183fbb-84e0-44b3-9b03-0792bc8d162b" providerId="ADAL" clId="{4304A474-1B80-465D-9825-B0DA05220D1A}" dt="2022-05-10T10:35:21.685" v="1599" actId="1076"/>
          <ac:picMkLst>
            <pc:docMk/>
            <pc:sldMk cId="2957511609" sldId="13126"/>
            <ac:picMk id="24" creationId="{3F0F2689-89CB-4791-94F5-9103CBFE8A7F}"/>
          </ac:picMkLst>
        </pc:picChg>
        <pc:picChg chg="mod">
          <ac:chgData name="Lucas Jellema" userId="7e183fbb-84e0-44b3-9b03-0792bc8d162b" providerId="ADAL" clId="{4304A474-1B80-465D-9825-B0DA05220D1A}" dt="2022-05-10T10:35:21.685" v="1599" actId="1076"/>
          <ac:picMkLst>
            <pc:docMk/>
            <pc:sldMk cId="2957511609" sldId="13126"/>
            <ac:picMk id="25" creationId="{9F6F071E-7B4E-457E-81EB-729E45240984}"/>
          </ac:picMkLst>
        </pc:picChg>
        <pc:picChg chg="mod">
          <ac:chgData name="Lucas Jellema" userId="7e183fbb-84e0-44b3-9b03-0792bc8d162b" providerId="ADAL" clId="{4304A474-1B80-465D-9825-B0DA05220D1A}" dt="2022-05-10T10:35:24.771" v="1601" actId="1076"/>
          <ac:picMkLst>
            <pc:docMk/>
            <pc:sldMk cId="2957511609" sldId="13126"/>
            <ac:picMk id="30" creationId="{DA3F8C6A-16A4-411C-80EB-9765AAFC3F6E}"/>
          </ac:picMkLst>
        </pc:picChg>
        <pc:picChg chg="mod">
          <ac:chgData name="Lucas Jellema" userId="7e183fbb-84e0-44b3-9b03-0792bc8d162b" providerId="ADAL" clId="{4304A474-1B80-465D-9825-B0DA05220D1A}" dt="2022-05-10T10:35:24.771" v="1601" actId="1076"/>
          <ac:picMkLst>
            <pc:docMk/>
            <pc:sldMk cId="2957511609" sldId="13126"/>
            <ac:picMk id="31" creationId="{44F09BC2-E247-4579-9756-25DDD00869AB}"/>
          </ac:picMkLst>
        </pc:picChg>
        <pc:picChg chg="mod">
          <ac:chgData name="Lucas Jellema" userId="7e183fbb-84e0-44b3-9b03-0792bc8d162b" providerId="ADAL" clId="{4304A474-1B80-465D-9825-B0DA05220D1A}" dt="2022-05-10T10:35:28.555" v="1603" actId="1076"/>
          <ac:picMkLst>
            <pc:docMk/>
            <pc:sldMk cId="2957511609" sldId="13126"/>
            <ac:picMk id="36" creationId="{3173EE17-67E1-4A9C-8F26-8BC3B63731DB}"/>
          </ac:picMkLst>
        </pc:picChg>
        <pc:picChg chg="mod">
          <ac:chgData name="Lucas Jellema" userId="7e183fbb-84e0-44b3-9b03-0792bc8d162b" providerId="ADAL" clId="{4304A474-1B80-465D-9825-B0DA05220D1A}" dt="2022-05-10T10:35:28.555" v="1603" actId="1076"/>
          <ac:picMkLst>
            <pc:docMk/>
            <pc:sldMk cId="2957511609" sldId="13126"/>
            <ac:picMk id="37" creationId="{44272079-5561-4CC3-912D-295417E921FB}"/>
          </ac:picMkLst>
        </pc:picChg>
        <pc:picChg chg="mod">
          <ac:chgData name="Lucas Jellema" userId="7e183fbb-84e0-44b3-9b03-0792bc8d162b" providerId="ADAL" clId="{4304A474-1B80-465D-9825-B0DA05220D1A}" dt="2022-05-10T10:35:31.030" v="1605" actId="1076"/>
          <ac:picMkLst>
            <pc:docMk/>
            <pc:sldMk cId="2957511609" sldId="13126"/>
            <ac:picMk id="42" creationId="{AF21E3DA-FC17-4FEC-8F81-AADCE16659F4}"/>
          </ac:picMkLst>
        </pc:picChg>
        <pc:picChg chg="mod">
          <ac:chgData name="Lucas Jellema" userId="7e183fbb-84e0-44b3-9b03-0792bc8d162b" providerId="ADAL" clId="{4304A474-1B80-465D-9825-B0DA05220D1A}" dt="2022-05-10T10:35:31.030" v="1605" actId="1076"/>
          <ac:picMkLst>
            <pc:docMk/>
            <pc:sldMk cId="2957511609" sldId="13126"/>
            <ac:picMk id="43" creationId="{0E9304AF-DB70-4CB7-A5A9-056AA7E99CC9}"/>
          </ac:picMkLst>
        </pc:picChg>
        <pc:picChg chg="mod">
          <ac:chgData name="Lucas Jellema" userId="7e183fbb-84e0-44b3-9b03-0792bc8d162b" providerId="ADAL" clId="{4304A474-1B80-465D-9825-B0DA05220D1A}" dt="2022-05-10T10:35:35.403" v="1607" actId="1076"/>
          <ac:picMkLst>
            <pc:docMk/>
            <pc:sldMk cId="2957511609" sldId="13126"/>
            <ac:picMk id="48" creationId="{88F532F7-7304-4575-9783-132FCAA813E9}"/>
          </ac:picMkLst>
        </pc:picChg>
        <pc:picChg chg="mod">
          <ac:chgData name="Lucas Jellema" userId="7e183fbb-84e0-44b3-9b03-0792bc8d162b" providerId="ADAL" clId="{4304A474-1B80-465D-9825-B0DA05220D1A}" dt="2022-05-10T10:35:35.403" v="1607" actId="1076"/>
          <ac:picMkLst>
            <pc:docMk/>
            <pc:sldMk cId="2957511609" sldId="13126"/>
            <ac:picMk id="49" creationId="{1D6A616B-5D2F-42C0-B283-495AA68FE7C8}"/>
          </ac:picMkLst>
        </pc:picChg>
        <pc:picChg chg="mod">
          <ac:chgData name="Lucas Jellema" userId="7e183fbb-84e0-44b3-9b03-0792bc8d162b" providerId="ADAL" clId="{4304A474-1B80-465D-9825-B0DA05220D1A}" dt="2022-05-10T10:35:38.591" v="1609" actId="1076"/>
          <ac:picMkLst>
            <pc:docMk/>
            <pc:sldMk cId="2957511609" sldId="13126"/>
            <ac:picMk id="54" creationId="{2142B2C8-C7E2-4CF5-9CB3-238E4F4DC864}"/>
          </ac:picMkLst>
        </pc:picChg>
        <pc:picChg chg="mod">
          <ac:chgData name="Lucas Jellema" userId="7e183fbb-84e0-44b3-9b03-0792bc8d162b" providerId="ADAL" clId="{4304A474-1B80-465D-9825-B0DA05220D1A}" dt="2022-05-10T10:35:38.591" v="1609" actId="1076"/>
          <ac:picMkLst>
            <pc:docMk/>
            <pc:sldMk cId="2957511609" sldId="13126"/>
            <ac:picMk id="55" creationId="{6F026BD4-609A-418F-95AB-5CF4E3C0620D}"/>
          </ac:picMkLst>
        </pc:picChg>
        <pc:picChg chg="mod">
          <ac:chgData name="Lucas Jellema" userId="7e183fbb-84e0-44b3-9b03-0792bc8d162b" providerId="ADAL" clId="{4304A474-1B80-465D-9825-B0DA05220D1A}" dt="2022-05-10T10:35:42.544" v="1611" actId="1076"/>
          <ac:picMkLst>
            <pc:docMk/>
            <pc:sldMk cId="2957511609" sldId="13126"/>
            <ac:picMk id="60" creationId="{73782766-9C7A-4553-BB72-FE23BD1E0FCA}"/>
          </ac:picMkLst>
        </pc:picChg>
        <pc:picChg chg="mod">
          <ac:chgData name="Lucas Jellema" userId="7e183fbb-84e0-44b3-9b03-0792bc8d162b" providerId="ADAL" clId="{4304A474-1B80-465D-9825-B0DA05220D1A}" dt="2022-05-10T10:35:42.544" v="1611" actId="1076"/>
          <ac:picMkLst>
            <pc:docMk/>
            <pc:sldMk cId="2957511609" sldId="13126"/>
            <ac:picMk id="61" creationId="{02AF1050-91C5-4901-8295-C585F2C27EF8}"/>
          </ac:picMkLst>
        </pc:picChg>
        <pc:picChg chg="mod">
          <ac:chgData name="Lucas Jellema" userId="7e183fbb-84e0-44b3-9b03-0792bc8d162b" providerId="ADAL" clId="{4304A474-1B80-465D-9825-B0DA05220D1A}" dt="2022-05-10T10:35:52.489" v="1613" actId="1076"/>
          <ac:picMkLst>
            <pc:docMk/>
            <pc:sldMk cId="2957511609" sldId="13126"/>
            <ac:picMk id="66" creationId="{378E3EA3-16FA-4A50-A317-D59672FCA09E}"/>
          </ac:picMkLst>
        </pc:picChg>
        <pc:picChg chg="mod">
          <ac:chgData name="Lucas Jellema" userId="7e183fbb-84e0-44b3-9b03-0792bc8d162b" providerId="ADAL" clId="{4304A474-1B80-465D-9825-B0DA05220D1A}" dt="2022-05-10T10:35:52.489" v="1613" actId="1076"/>
          <ac:picMkLst>
            <pc:docMk/>
            <pc:sldMk cId="2957511609" sldId="13126"/>
            <ac:picMk id="67" creationId="{C9201392-D15A-4014-9BE2-A9567CDD4DF7}"/>
          </ac:picMkLst>
        </pc:picChg>
        <pc:picChg chg="mod">
          <ac:chgData name="Lucas Jellema" userId="7e183fbb-84e0-44b3-9b03-0792bc8d162b" providerId="ADAL" clId="{4304A474-1B80-465D-9825-B0DA05220D1A}" dt="2022-05-10T10:35:52.489" v="1613" actId="1076"/>
          <ac:picMkLst>
            <pc:docMk/>
            <pc:sldMk cId="2957511609" sldId="13126"/>
            <ac:picMk id="72" creationId="{880927E7-6A3C-429B-8141-16D7C1E04011}"/>
          </ac:picMkLst>
        </pc:picChg>
        <pc:picChg chg="mod">
          <ac:chgData name="Lucas Jellema" userId="7e183fbb-84e0-44b3-9b03-0792bc8d162b" providerId="ADAL" clId="{4304A474-1B80-465D-9825-B0DA05220D1A}" dt="2022-05-10T10:35:52.489" v="1613" actId="1076"/>
          <ac:picMkLst>
            <pc:docMk/>
            <pc:sldMk cId="2957511609" sldId="13126"/>
            <ac:picMk id="73" creationId="{64634C46-25DB-4F64-AC84-CE03E2814E08}"/>
          </ac:picMkLst>
        </pc:picChg>
        <pc:picChg chg="mod">
          <ac:chgData name="Lucas Jellema" userId="7e183fbb-84e0-44b3-9b03-0792bc8d162b" providerId="ADAL" clId="{4304A474-1B80-465D-9825-B0DA05220D1A}" dt="2022-05-10T10:35:52.489" v="1613" actId="1076"/>
          <ac:picMkLst>
            <pc:docMk/>
            <pc:sldMk cId="2957511609" sldId="13126"/>
            <ac:picMk id="78" creationId="{F5FE177A-4FDF-459D-AF94-469B6922F1B4}"/>
          </ac:picMkLst>
        </pc:picChg>
        <pc:picChg chg="mod">
          <ac:chgData name="Lucas Jellema" userId="7e183fbb-84e0-44b3-9b03-0792bc8d162b" providerId="ADAL" clId="{4304A474-1B80-465D-9825-B0DA05220D1A}" dt="2022-05-10T10:35:52.489" v="1613" actId="1076"/>
          <ac:picMkLst>
            <pc:docMk/>
            <pc:sldMk cId="2957511609" sldId="13126"/>
            <ac:picMk id="79" creationId="{4F8F572C-FE31-4B46-815B-45AFC5BF3DC1}"/>
          </ac:picMkLst>
        </pc:picChg>
        <pc:picChg chg="mod">
          <ac:chgData name="Lucas Jellema" userId="7e183fbb-84e0-44b3-9b03-0792bc8d162b" providerId="ADAL" clId="{4304A474-1B80-465D-9825-B0DA05220D1A}" dt="2022-05-10T10:35:56.585" v="1615" actId="1076"/>
          <ac:picMkLst>
            <pc:docMk/>
            <pc:sldMk cId="2957511609" sldId="13126"/>
            <ac:picMk id="84" creationId="{23E26A37-F37B-4F2F-B674-4E9CC4747F69}"/>
          </ac:picMkLst>
        </pc:picChg>
        <pc:picChg chg="mod">
          <ac:chgData name="Lucas Jellema" userId="7e183fbb-84e0-44b3-9b03-0792bc8d162b" providerId="ADAL" clId="{4304A474-1B80-465D-9825-B0DA05220D1A}" dt="2022-05-10T10:35:56.585" v="1615" actId="1076"/>
          <ac:picMkLst>
            <pc:docMk/>
            <pc:sldMk cId="2957511609" sldId="13126"/>
            <ac:picMk id="85" creationId="{0A0CCF2E-DC9D-49E8-B203-6FECBE6C66F5}"/>
          </ac:picMkLst>
        </pc:picChg>
        <pc:picChg chg="mod">
          <ac:chgData name="Lucas Jellema" userId="7e183fbb-84e0-44b3-9b03-0792bc8d162b" providerId="ADAL" clId="{4304A474-1B80-465D-9825-B0DA05220D1A}" dt="2022-05-10T10:35:56.585" v="1615" actId="1076"/>
          <ac:picMkLst>
            <pc:docMk/>
            <pc:sldMk cId="2957511609" sldId="13126"/>
            <ac:picMk id="90" creationId="{36460FD1-D3B1-4947-934B-32371377F753}"/>
          </ac:picMkLst>
        </pc:picChg>
        <pc:picChg chg="mod">
          <ac:chgData name="Lucas Jellema" userId="7e183fbb-84e0-44b3-9b03-0792bc8d162b" providerId="ADAL" clId="{4304A474-1B80-465D-9825-B0DA05220D1A}" dt="2022-05-10T10:35:56.585" v="1615" actId="1076"/>
          <ac:picMkLst>
            <pc:docMk/>
            <pc:sldMk cId="2957511609" sldId="13126"/>
            <ac:picMk id="91" creationId="{91E5ECC8-06D5-444A-8C47-DAEA18298374}"/>
          </ac:picMkLst>
        </pc:picChg>
        <pc:picChg chg="mod">
          <ac:chgData name="Lucas Jellema" userId="7e183fbb-84e0-44b3-9b03-0792bc8d162b" providerId="ADAL" clId="{4304A474-1B80-465D-9825-B0DA05220D1A}" dt="2022-05-10T10:35:58.914" v="1616" actId="1076"/>
          <ac:picMkLst>
            <pc:docMk/>
            <pc:sldMk cId="2957511609" sldId="13126"/>
            <ac:picMk id="96" creationId="{40EB33E0-FDEA-4711-92EC-23E385E2B1A2}"/>
          </ac:picMkLst>
        </pc:picChg>
        <pc:picChg chg="mod">
          <ac:chgData name="Lucas Jellema" userId="7e183fbb-84e0-44b3-9b03-0792bc8d162b" providerId="ADAL" clId="{4304A474-1B80-465D-9825-B0DA05220D1A}" dt="2022-05-10T10:35:58.914" v="1616" actId="1076"/>
          <ac:picMkLst>
            <pc:docMk/>
            <pc:sldMk cId="2957511609" sldId="13126"/>
            <ac:picMk id="97" creationId="{DB7FAC63-332B-4914-9CF1-5936795DAC66}"/>
          </ac:picMkLst>
        </pc:picChg>
        <pc:picChg chg="mod">
          <ac:chgData name="Lucas Jellema" userId="7e183fbb-84e0-44b3-9b03-0792bc8d162b" providerId="ADAL" clId="{4304A474-1B80-465D-9825-B0DA05220D1A}" dt="2022-05-10T10:36:07.613" v="1618" actId="1076"/>
          <ac:picMkLst>
            <pc:docMk/>
            <pc:sldMk cId="2957511609" sldId="13126"/>
            <ac:picMk id="102" creationId="{9F35A288-6471-4AB7-8EF2-6FE2B5617789}"/>
          </ac:picMkLst>
        </pc:picChg>
        <pc:picChg chg="mod">
          <ac:chgData name="Lucas Jellema" userId="7e183fbb-84e0-44b3-9b03-0792bc8d162b" providerId="ADAL" clId="{4304A474-1B80-465D-9825-B0DA05220D1A}" dt="2022-05-10T10:36:07.613" v="1618" actId="1076"/>
          <ac:picMkLst>
            <pc:docMk/>
            <pc:sldMk cId="2957511609" sldId="13126"/>
            <ac:picMk id="103" creationId="{BB7DD9ED-2F58-4264-AF3A-6B5B0DAC6829}"/>
          </ac:picMkLst>
        </pc:picChg>
        <pc:picChg chg="mod">
          <ac:chgData name="Lucas Jellema" userId="7e183fbb-84e0-44b3-9b03-0792bc8d162b" providerId="ADAL" clId="{4304A474-1B80-465D-9825-B0DA05220D1A}" dt="2022-05-10T10:36:07.613" v="1618" actId="1076"/>
          <ac:picMkLst>
            <pc:docMk/>
            <pc:sldMk cId="2957511609" sldId="13126"/>
            <ac:picMk id="108" creationId="{DFF3895D-2D8C-42AA-80F4-01BB19EEE87B}"/>
          </ac:picMkLst>
        </pc:picChg>
        <pc:picChg chg="mod">
          <ac:chgData name="Lucas Jellema" userId="7e183fbb-84e0-44b3-9b03-0792bc8d162b" providerId="ADAL" clId="{4304A474-1B80-465D-9825-B0DA05220D1A}" dt="2022-05-10T10:36:07.613" v="1618" actId="1076"/>
          <ac:picMkLst>
            <pc:docMk/>
            <pc:sldMk cId="2957511609" sldId="13126"/>
            <ac:picMk id="109" creationId="{F0051CB2-AF59-4562-AE95-769F41EFA124}"/>
          </ac:picMkLst>
        </pc:picChg>
        <pc:picChg chg="mod">
          <ac:chgData name="Lucas Jellema" userId="7e183fbb-84e0-44b3-9b03-0792bc8d162b" providerId="ADAL" clId="{4304A474-1B80-465D-9825-B0DA05220D1A}" dt="2022-05-10T10:36:07.613" v="1618" actId="1076"/>
          <ac:picMkLst>
            <pc:docMk/>
            <pc:sldMk cId="2957511609" sldId="13126"/>
            <ac:picMk id="114" creationId="{87363D69-B09F-41A6-886A-D13D3DB5BC76}"/>
          </ac:picMkLst>
        </pc:picChg>
        <pc:picChg chg="mod">
          <ac:chgData name="Lucas Jellema" userId="7e183fbb-84e0-44b3-9b03-0792bc8d162b" providerId="ADAL" clId="{4304A474-1B80-465D-9825-B0DA05220D1A}" dt="2022-05-10T10:36:07.613" v="1618" actId="1076"/>
          <ac:picMkLst>
            <pc:docMk/>
            <pc:sldMk cId="2957511609" sldId="13126"/>
            <ac:picMk id="115" creationId="{3619A2F6-D930-4E48-8D7A-E6DC8890A575}"/>
          </ac:picMkLst>
        </pc:picChg>
        <pc:cxnChg chg="add mod">
          <ac:chgData name="Lucas Jellema" userId="7e183fbb-84e0-44b3-9b03-0792bc8d162b" providerId="ADAL" clId="{4304A474-1B80-465D-9825-B0DA05220D1A}" dt="2022-05-10T10:35:19.296" v="1597" actId="1076"/>
          <ac:cxnSpMkLst>
            <pc:docMk/>
            <pc:sldMk cId="2957511609" sldId="13126"/>
            <ac:cxnSpMk id="19" creationId="{CC290C1D-0760-4ADF-9D65-51F6C7E88A08}"/>
          </ac:cxnSpMkLst>
        </pc:cxnChg>
        <pc:cxnChg chg="add">
          <ac:chgData name="Lucas Jellema" userId="7e183fbb-84e0-44b3-9b03-0792bc8d162b" providerId="ADAL" clId="{4304A474-1B80-465D-9825-B0DA05220D1A}" dt="2022-05-10T10:36:16.911" v="1619" actId="11529"/>
          <ac:cxnSpMkLst>
            <pc:docMk/>
            <pc:sldMk cId="2957511609" sldId="13126"/>
            <ac:cxnSpMk id="22" creationId="{CE8CD7AD-AB83-4A27-95CA-DDB6EA3CAFBE}"/>
          </ac:cxnSpMkLst>
        </pc:cxnChg>
        <pc:cxnChg chg="mod">
          <ac:chgData name="Lucas Jellema" userId="7e183fbb-84e0-44b3-9b03-0792bc8d162b" providerId="ADAL" clId="{4304A474-1B80-465D-9825-B0DA05220D1A}" dt="2022-05-10T10:35:21.685" v="1599" actId="1076"/>
          <ac:cxnSpMkLst>
            <pc:docMk/>
            <pc:sldMk cId="2957511609" sldId="13126"/>
            <ac:cxnSpMk id="26" creationId="{35F2D2ED-5A4F-4E3C-B7CF-C68CD43CD3E4}"/>
          </ac:cxnSpMkLst>
        </pc:cxnChg>
        <pc:cxnChg chg="mod">
          <ac:chgData name="Lucas Jellema" userId="7e183fbb-84e0-44b3-9b03-0792bc8d162b" providerId="ADAL" clId="{4304A474-1B80-465D-9825-B0DA05220D1A}" dt="2022-05-10T10:35:24.771" v="1601" actId="1076"/>
          <ac:cxnSpMkLst>
            <pc:docMk/>
            <pc:sldMk cId="2957511609" sldId="13126"/>
            <ac:cxnSpMk id="32" creationId="{E4A43840-C6FF-485D-A8CB-5E5445FFE8B3}"/>
          </ac:cxnSpMkLst>
        </pc:cxnChg>
        <pc:cxnChg chg="mod">
          <ac:chgData name="Lucas Jellema" userId="7e183fbb-84e0-44b3-9b03-0792bc8d162b" providerId="ADAL" clId="{4304A474-1B80-465D-9825-B0DA05220D1A}" dt="2022-05-10T10:35:28.555" v="1603" actId="1076"/>
          <ac:cxnSpMkLst>
            <pc:docMk/>
            <pc:sldMk cId="2957511609" sldId="13126"/>
            <ac:cxnSpMk id="38" creationId="{9BDD5FB6-38EF-4389-BBE8-9F770EE13E5B}"/>
          </ac:cxnSpMkLst>
        </pc:cxnChg>
        <pc:cxnChg chg="mod">
          <ac:chgData name="Lucas Jellema" userId="7e183fbb-84e0-44b3-9b03-0792bc8d162b" providerId="ADAL" clId="{4304A474-1B80-465D-9825-B0DA05220D1A}" dt="2022-05-10T10:35:31.030" v="1605" actId="1076"/>
          <ac:cxnSpMkLst>
            <pc:docMk/>
            <pc:sldMk cId="2957511609" sldId="13126"/>
            <ac:cxnSpMk id="44" creationId="{91B3BA2D-E385-403E-B877-98770B7D5529}"/>
          </ac:cxnSpMkLst>
        </pc:cxnChg>
        <pc:cxnChg chg="mod">
          <ac:chgData name="Lucas Jellema" userId="7e183fbb-84e0-44b3-9b03-0792bc8d162b" providerId="ADAL" clId="{4304A474-1B80-465D-9825-B0DA05220D1A}" dt="2022-05-10T10:35:35.403" v="1607" actId="1076"/>
          <ac:cxnSpMkLst>
            <pc:docMk/>
            <pc:sldMk cId="2957511609" sldId="13126"/>
            <ac:cxnSpMk id="50" creationId="{17E9881A-C697-46D9-9E4B-F051D16C332E}"/>
          </ac:cxnSpMkLst>
        </pc:cxnChg>
        <pc:cxnChg chg="mod">
          <ac:chgData name="Lucas Jellema" userId="7e183fbb-84e0-44b3-9b03-0792bc8d162b" providerId="ADAL" clId="{4304A474-1B80-465D-9825-B0DA05220D1A}" dt="2022-05-10T10:35:38.591" v="1609" actId="1076"/>
          <ac:cxnSpMkLst>
            <pc:docMk/>
            <pc:sldMk cId="2957511609" sldId="13126"/>
            <ac:cxnSpMk id="56" creationId="{7D74A5D6-B2B3-4B16-BF3F-3F3E975BFBB8}"/>
          </ac:cxnSpMkLst>
        </pc:cxnChg>
        <pc:cxnChg chg="mod">
          <ac:chgData name="Lucas Jellema" userId="7e183fbb-84e0-44b3-9b03-0792bc8d162b" providerId="ADAL" clId="{4304A474-1B80-465D-9825-B0DA05220D1A}" dt="2022-05-10T10:35:42.544" v="1611" actId="1076"/>
          <ac:cxnSpMkLst>
            <pc:docMk/>
            <pc:sldMk cId="2957511609" sldId="13126"/>
            <ac:cxnSpMk id="62" creationId="{FC9E5538-998D-4139-A140-D74392CB21C8}"/>
          </ac:cxnSpMkLst>
        </pc:cxnChg>
        <pc:cxnChg chg="mod">
          <ac:chgData name="Lucas Jellema" userId="7e183fbb-84e0-44b3-9b03-0792bc8d162b" providerId="ADAL" clId="{4304A474-1B80-465D-9825-B0DA05220D1A}" dt="2022-05-10T10:35:52.489" v="1613" actId="1076"/>
          <ac:cxnSpMkLst>
            <pc:docMk/>
            <pc:sldMk cId="2957511609" sldId="13126"/>
            <ac:cxnSpMk id="68" creationId="{37061F6B-F7E2-4CAA-9E56-9A04DF05ED09}"/>
          </ac:cxnSpMkLst>
        </pc:cxnChg>
        <pc:cxnChg chg="mod">
          <ac:chgData name="Lucas Jellema" userId="7e183fbb-84e0-44b3-9b03-0792bc8d162b" providerId="ADAL" clId="{4304A474-1B80-465D-9825-B0DA05220D1A}" dt="2022-05-10T10:35:52.489" v="1613" actId="1076"/>
          <ac:cxnSpMkLst>
            <pc:docMk/>
            <pc:sldMk cId="2957511609" sldId="13126"/>
            <ac:cxnSpMk id="74" creationId="{F1CA19E6-0032-4157-B5B0-782B43EE110F}"/>
          </ac:cxnSpMkLst>
        </pc:cxnChg>
        <pc:cxnChg chg="mod">
          <ac:chgData name="Lucas Jellema" userId="7e183fbb-84e0-44b3-9b03-0792bc8d162b" providerId="ADAL" clId="{4304A474-1B80-465D-9825-B0DA05220D1A}" dt="2022-05-10T10:35:52.489" v="1613" actId="1076"/>
          <ac:cxnSpMkLst>
            <pc:docMk/>
            <pc:sldMk cId="2957511609" sldId="13126"/>
            <ac:cxnSpMk id="80" creationId="{057F33D3-20AD-4283-9EE1-1E3A37FF4BB4}"/>
          </ac:cxnSpMkLst>
        </pc:cxnChg>
        <pc:cxnChg chg="mod">
          <ac:chgData name="Lucas Jellema" userId="7e183fbb-84e0-44b3-9b03-0792bc8d162b" providerId="ADAL" clId="{4304A474-1B80-465D-9825-B0DA05220D1A}" dt="2022-05-10T10:35:56.585" v="1615" actId="1076"/>
          <ac:cxnSpMkLst>
            <pc:docMk/>
            <pc:sldMk cId="2957511609" sldId="13126"/>
            <ac:cxnSpMk id="86" creationId="{1C715D84-F424-4022-81EB-7CE0F2BD4529}"/>
          </ac:cxnSpMkLst>
        </pc:cxnChg>
        <pc:cxnChg chg="mod">
          <ac:chgData name="Lucas Jellema" userId="7e183fbb-84e0-44b3-9b03-0792bc8d162b" providerId="ADAL" clId="{4304A474-1B80-465D-9825-B0DA05220D1A}" dt="2022-05-10T10:35:56.585" v="1615" actId="1076"/>
          <ac:cxnSpMkLst>
            <pc:docMk/>
            <pc:sldMk cId="2957511609" sldId="13126"/>
            <ac:cxnSpMk id="92" creationId="{2A970A9C-638D-4561-879F-AEEDC195E334}"/>
          </ac:cxnSpMkLst>
        </pc:cxnChg>
        <pc:cxnChg chg="mod">
          <ac:chgData name="Lucas Jellema" userId="7e183fbb-84e0-44b3-9b03-0792bc8d162b" providerId="ADAL" clId="{4304A474-1B80-465D-9825-B0DA05220D1A}" dt="2022-05-10T10:35:58.914" v="1616" actId="1076"/>
          <ac:cxnSpMkLst>
            <pc:docMk/>
            <pc:sldMk cId="2957511609" sldId="13126"/>
            <ac:cxnSpMk id="98" creationId="{BE20D809-784C-493E-B890-54E12A21A062}"/>
          </ac:cxnSpMkLst>
        </pc:cxnChg>
        <pc:cxnChg chg="mod">
          <ac:chgData name="Lucas Jellema" userId="7e183fbb-84e0-44b3-9b03-0792bc8d162b" providerId="ADAL" clId="{4304A474-1B80-465D-9825-B0DA05220D1A}" dt="2022-05-10T10:36:07.613" v="1618" actId="1076"/>
          <ac:cxnSpMkLst>
            <pc:docMk/>
            <pc:sldMk cId="2957511609" sldId="13126"/>
            <ac:cxnSpMk id="104" creationId="{3ACDFBDF-0235-4453-80BD-2F3B620D7094}"/>
          </ac:cxnSpMkLst>
        </pc:cxnChg>
        <pc:cxnChg chg="mod">
          <ac:chgData name="Lucas Jellema" userId="7e183fbb-84e0-44b3-9b03-0792bc8d162b" providerId="ADAL" clId="{4304A474-1B80-465D-9825-B0DA05220D1A}" dt="2022-05-10T10:36:07.613" v="1618" actId="1076"/>
          <ac:cxnSpMkLst>
            <pc:docMk/>
            <pc:sldMk cId="2957511609" sldId="13126"/>
            <ac:cxnSpMk id="110" creationId="{71A7AB8B-FF45-4CE5-9155-7BE15AE601BC}"/>
          </ac:cxnSpMkLst>
        </pc:cxnChg>
        <pc:cxnChg chg="mod">
          <ac:chgData name="Lucas Jellema" userId="7e183fbb-84e0-44b3-9b03-0792bc8d162b" providerId="ADAL" clId="{4304A474-1B80-465D-9825-B0DA05220D1A}" dt="2022-05-10T10:36:07.613" v="1618" actId="1076"/>
          <ac:cxnSpMkLst>
            <pc:docMk/>
            <pc:sldMk cId="2957511609" sldId="13126"/>
            <ac:cxnSpMk id="116" creationId="{F7CBE59A-EAE8-439F-A015-617D60FDE188}"/>
          </ac:cxnSpMkLst>
        </pc:cxnChg>
        <pc:cxnChg chg="add">
          <ac:chgData name="Lucas Jellema" userId="7e183fbb-84e0-44b3-9b03-0792bc8d162b" providerId="ADAL" clId="{4304A474-1B80-465D-9825-B0DA05220D1A}" dt="2022-05-10T10:36:23.231" v="1620" actId="11529"/>
          <ac:cxnSpMkLst>
            <pc:docMk/>
            <pc:sldMk cId="2957511609" sldId="13126"/>
            <ac:cxnSpMk id="4097" creationId="{258B13E5-177A-4CFD-AB1C-AE238DC75AFB}"/>
          </ac:cxnSpMkLst>
        </pc:cxnChg>
        <pc:cxnChg chg="add">
          <ac:chgData name="Lucas Jellema" userId="7e183fbb-84e0-44b3-9b03-0792bc8d162b" providerId="ADAL" clId="{4304A474-1B80-465D-9825-B0DA05220D1A}" dt="2022-05-10T10:36:30.745" v="1621" actId="11529"/>
          <ac:cxnSpMkLst>
            <pc:docMk/>
            <pc:sldMk cId="2957511609" sldId="13126"/>
            <ac:cxnSpMk id="4100" creationId="{B3B18EA2-CB6C-4B49-B3D2-04CC3C996F05}"/>
          </ac:cxnSpMkLst>
        </pc:cxnChg>
        <pc:cxnChg chg="add">
          <ac:chgData name="Lucas Jellema" userId="7e183fbb-84e0-44b3-9b03-0792bc8d162b" providerId="ADAL" clId="{4304A474-1B80-465D-9825-B0DA05220D1A}" dt="2022-05-10T10:36:42.880" v="1622" actId="11529"/>
          <ac:cxnSpMkLst>
            <pc:docMk/>
            <pc:sldMk cId="2957511609" sldId="13126"/>
            <ac:cxnSpMk id="4102" creationId="{EDAD643B-72B7-48F8-B64B-181BA556CCB6}"/>
          </ac:cxnSpMkLst>
        </pc:cxnChg>
        <pc:cxnChg chg="add">
          <ac:chgData name="Lucas Jellema" userId="7e183fbb-84e0-44b3-9b03-0792bc8d162b" providerId="ADAL" clId="{4304A474-1B80-465D-9825-B0DA05220D1A}" dt="2022-05-10T10:36:48.422" v="1623" actId="11529"/>
          <ac:cxnSpMkLst>
            <pc:docMk/>
            <pc:sldMk cId="2957511609" sldId="13126"/>
            <ac:cxnSpMk id="4104" creationId="{6BD3951F-0370-4E16-A3F4-C3E01DABA225}"/>
          </ac:cxnSpMkLst>
        </pc:cxnChg>
        <pc:cxnChg chg="add">
          <ac:chgData name="Lucas Jellema" userId="7e183fbb-84e0-44b3-9b03-0792bc8d162b" providerId="ADAL" clId="{4304A474-1B80-465D-9825-B0DA05220D1A}" dt="2022-05-10T10:36:54.201" v="1624" actId="11529"/>
          <ac:cxnSpMkLst>
            <pc:docMk/>
            <pc:sldMk cId="2957511609" sldId="13126"/>
            <ac:cxnSpMk id="4106" creationId="{1A794973-C5D6-493D-BE46-5FA04D262DE0}"/>
          </ac:cxnSpMkLst>
        </pc:cxnChg>
        <pc:cxnChg chg="add">
          <ac:chgData name="Lucas Jellema" userId="7e183fbb-84e0-44b3-9b03-0792bc8d162b" providerId="ADAL" clId="{4304A474-1B80-465D-9825-B0DA05220D1A}" dt="2022-05-10T10:37:01.811" v="1625" actId="11529"/>
          <ac:cxnSpMkLst>
            <pc:docMk/>
            <pc:sldMk cId="2957511609" sldId="13126"/>
            <ac:cxnSpMk id="4108" creationId="{CE799BDA-11D2-49AF-9BF4-0F5F549423B3}"/>
          </ac:cxnSpMkLst>
        </pc:cxnChg>
        <pc:cxnChg chg="add">
          <ac:chgData name="Lucas Jellema" userId="7e183fbb-84e0-44b3-9b03-0792bc8d162b" providerId="ADAL" clId="{4304A474-1B80-465D-9825-B0DA05220D1A}" dt="2022-05-10T10:37:07.214" v="1626" actId="11529"/>
          <ac:cxnSpMkLst>
            <pc:docMk/>
            <pc:sldMk cId="2957511609" sldId="13126"/>
            <ac:cxnSpMk id="4110" creationId="{DA33C27F-94DA-4E3D-B752-3D7319A414ED}"/>
          </ac:cxnSpMkLst>
        </pc:cxnChg>
        <pc:cxnChg chg="add">
          <ac:chgData name="Lucas Jellema" userId="7e183fbb-84e0-44b3-9b03-0792bc8d162b" providerId="ADAL" clId="{4304A474-1B80-465D-9825-B0DA05220D1A}" dt="2022-05-10T10:37:14.811" v="1627" actId="11529"/>
          <ac:cxnSpMkLst>
            <pc:docMk/>
            <pc:sldMk cId="2957511609" sldId="13126"/>
            <ac:cxnSpMk id="4112" creationId="{C31DE52A-E18D-4B32-ADB9-8B4C0481F84E}"/>
          </ac:cxnSpMkLst>
        </pc:cxnChg>
        <pc:cxnChg chg="add">
          <ac:chgData name="Lucas Jellema" userId="7e183fbb-84e0-44b3-9b03-0792bc8d162b" providerId="ADAL" clId="{4304A474-1B80-465D-9825-B0DA05220D1A}" dt="2022-05-10T10:37:19.724" v="1628" actId="11529"/>
          <ac:cxnSpMkLst>
            <pc:docMk/>
            <pc:sldMk cId="2957511609" sldId="13126"/>
            <ac:cxnSpMk id="4114" creationId="{794A37CB-031A-47FE-8496-8BE45C66E489}"/>
          </ac:cxnSpMkLst>
        </pc:cxnChg>
        <pc:cxnChg chg="add mod">
          <ac:chgData name="Lucas Jellema" userId="7e183fbb-84e0-44b3-9b03-0792bc8d162b" providerId="ADAL" clId="{4304A474-1B80-465D-9825-B0DA05220D1A}" dt="2022-05-10T10:38:09.820" v="1636" actId="14100"/>
          <ac:cxnSpMkLst>
            <pc:docMk/>
            <pc:sldMk cId="2957511609" sldId="13126"/>
            <ac:cxnSpMk id="4116" creationId="{3F41A288-6F3E-4968-BF1D-6C702484E069}"/>
          </ac:cxnSpMkLst>
        </pc:cxnChg>
        <pc:cxnChg chg="add mod">
          <ac:chgData name="Lucas Jellema" userId="7e183fbb-84e0-44b3-9b03-0792bc8d162b" providerId="ADAL" clId="{4304A474-1B80-465D-9825-B0DA05220D1A}" dt="2022-05-10T10:38:14.570" v="1637" actId="14100"/>
          <ac:cxnSpMkLst>
            <pc:docMk/>
            <pc:sldMk cId="2957511609" sldId="13126"/>
            <ac:cxnSpMk id="4118" creationId="{3C384552-0B56-48A1-B751-C70A974F00FE}"/>
          </ac:cxnSpMkLst>
        </pc:cxnChg>
        <pc:cxnChg chg="add">
          <ac:chgData name="Lucas Jellema" userId="7e183fbb-84e0-44b3-9b03-0792bc8d162b" providerId="ADAL" clId="{4304A474-1B80-465D-9825-B0DA05220D1A}" dt="2022-05-10T10:37:35.732" v="1631" actId="11529"/>
          <ac:cxnSpMkLst>
            <pc:docMk/>
            <pc:sldMk cId="2957511609" sldId="13126"/>
            <ac:cxnSpMk id="4120" creationId="{494314FC-7834-4748-8649-F6FE6E066E46}"/>
          </ac:cxnSpMkLst>
        </pc:cxnChg>
        <pc:cxnChg chg="add">
          <ac:chgData name="Lucas Jellema" userId="7e183fbb-84e0-44b3-9b03-0792bc8d162b" providerId="ADAL" clId="{4304A474-1B80-465D-9825-B0DA05220D1A}" dt="2022-05-10T10:37:41.487" v="1632" actId="11529"/>
          <ac:cxnSpMkLst>
            <pc:docMk/>
            <pc:sldMk cId="2957511609" sldId="13126"/>
            <ac:cxnSpMk id="4122" creationId="{6F780A31-8EA0-4FD8-BDB8-04BC1E3DE3EF}"/>
          </ac:cxnSpMkLst>
        </pc:cxnChg>
        <pc:cxnChg chg="add">
          <ac:chgData name="Lucas Jellema" userId="7e183fbb-84e0-44b3-9b03-0792bc8d162b" providerId="ADAL" clId="{4304A474-1B80-465D-9825-B0DA05220D1A}" dt="2022-05-10T10:37:48.805" v="1633" actId="11529"/>
          <ac:cxnSpMkLst>
            <pc:docMk/>
            <pc:sldMk cId="2957511609" sldId="13126"/>
            <ac:cxnSpMk id="4124" creationId="{65C2F5FC-7AF1-4904-B6C4-D5FC0AA65182}"/>
          </ac:cxnSpMkLst>
        </pc:cxnChg>
        <pc:cxnChg chg="add">
          <ac:chgData name="Lucas Jellema" userId="7e183fbb-84e0-44b3-9b03-0792bc8d162b" providerId="ADAL" clId="{4304A474-1B80-465D-9825-B0DA05220D1A}" dt="2022-05-10T10:37:54.270" v="1634" actId="11529"/>
          <ac:cxnSpMkLst>
            <pc:docMk/>
            <pc:sldMk cId="2957511609" sldId="13126"/>
            <ac:cxnSpMk id="4126" creationId="{F9F5890C-A5CD-482B-BD55-BB1E9FB18CB7}"/>
          </ac:cxnSpMkLst>
        </pc:cxnChg>
        <pc:cxnChg chg="add">
          <ac:chgData name="Lucas Jellema" userId="7e183fbb-84e0-44b3-9b03-0792bc8d162b" providerId="ADAL" clId="{4304A474-1B80-465D-9825-B0DA05220D1A}" dt="2022-05-10T10:38:02.855" v="1635" actId="11529"/>
          <ac:cxnSpMkLst>
            <pc:docMk/>
            <pc:sldMk cId="2957511609" sldId="13126"/>
            <ac:cxnSpMk id="4128" creationId="{79B9F5CD-DC66-463F-B35E-80AFCEBA8C13}"/>
          </ac:cxnSpMkLst>
        </pc:cxnChg>
      </pc:sldChg>
      <pc:sldChg chg="modSp new del mod">
        <pc:chgData name="Lucas Jellema" userId="7e183fbb-84e0-44b3-9b03-0792bc8d162b" providerId="ADAL" clId="{4304A474-1B80-465D-9825-B0DA05220D1A}" dt="2022-05-11T15:49:02.976" v="7110" actId="47"/>
        <pc:sldMkLst>
          <pc:docMk/>
          <pc:sldMk cId="2459965339" sldId="13127"/>
        </pc:sldMkLst>
        <pc:spChg chg="mod">
          <ac:chgData name="Lucas Jellema" userId="7e183fbb-84e0-44b3-9b03-0792bc8d162b" providerId="ADAL" clId="{4304A474-1B80-465D-9825-B0DA05220D1A}" dt="2022-05-10T10:40:00.108" v="1678" actId="20577"/>
          <ac:spMkLst>
            <pc:docMk/>
            <pc:sldMk cId="2459965339" sldId="13127"/>
            <ac:spMk id="3" creationId="{39098D80-F24C-46BF-8BF5-36714A6D4148}"/>
          </ac:spMkLst>
        </pc:spChg>
      </pc:sldChg>
      <pc:sldChg chg="addSp delSp modSp new mod modAnim modNotesTx">
        <pc:chgData name="Lucas Jellema" userId="7e183fbb-84e0-44b3-9b03-0792bc8d162b" providerId="ADAL" clId="{4304A474-1B80-465D-9825-B0DA05220D1A}" dt="2022-05-15T10:26:16.913" v="9492"/>
        <pc:sldMkLst>
          <pc:docMk/>
          <pc:sldMk cId="2954305359" sldId="13128"/>
        </pc:sldMkLst>
        <pc:spChg chg="mod">
          <ac:chgData name="Lucas Jellema" userId="7e183fbb-84e0-44b3-9b03-0792bc8d162b" providerId="ADAL" clId="{4304A474-1B80-465D-9825-B0DA05220D1A}" dt="2022-05-11T15:44:09.100" v="7089" actId="6549"/>
          <ac:spMkLst>
            <pc:docMk/>
            <pc:sldMk cId="2954305359" sldId="13128"/>
            <ac:spMk id="3" creationId="{BD65850D-7442-4B59-B00C-E78882942E55}"/>
          </ac:spMkLst>
        </pc:spChg>
        <pc:spChg chg="del mod">
          <ac:chgData name="Lucas Jellema" userId="7e183fbb-84e0-44b3-9b03-0792bc8d162b" providerId="ADAL" clId="{4304A474-1B80-465D-9825-B0DA05220D1A}" dt="2022-05-15T09:51:47.992" v="8791" actId="478"/>
          <ac:spMkLst>
            <pc:docMk/>
            <pc:sldMk cId="2954305359" sldId="13128"/>
            <ac:spMk id="4" creationId="{87C5DA1E-1658-406E-A9EE-871A075AFD82}"/>
          </ac:spMkLst>
        </pc:spChg>
        <pc:spChg chg="add del mod">
          <ac:chgData name="Lucas Jellema" userId="7e183fbb-84e0-44b3-9b03-0792bc8d162b" providerId="ADAL" clId="{4304A474-1B80-465D-9825-B0DA05220D1A}" dt="2022-05-15T09:51:50.510" v="8792" actId="478"/>
          <ac:spMkLst>
            <pc:docMk/>
            <pc:sldMk cId="2954305359" sldId="13128"/>
            <ac:spMk id="9" creationId="{5DECF331-1886-446B-805B-DE2B477939E2}"/>
          </ac:spMkLst>
        </pc:spChg>
        <pc:spChg chg="add del">
          <ac:chgData name="Lucas Jellema" userId="7e183fbb-84e0-44b3-9b03-0792bc8d162b" providerId="ADAL" clId="{4304A474-1B80-465D-9825-B0DA05220D1A}" dt="2022-05-15T09:54:33.197" v="8818" actId="478"/>
          <ac:spMkLst>
            <pc:docMk/>
            <pc:sldMk cId="2954305359" sldId="13128"/>
            <ac:spMk id="10" creationId="{013F4F7A-EC7B-48CC-9AE9-08D2434FBA53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12" creationId="{CC88EE27-8CEF-4341-A83E-644D1C94865F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13" creationId="{00731DE5-8C03-42AC-853F-A5E204579354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14" creationId="{B534E72E-6D76-4C53-AFFB-F88236AC41A6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15" creationId="{3C2EDB6B-74E4-4F3A-ACB0-1FEB7DEE6387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16" creationId="{C1E374B6-6568-4D5E-99E4-683EE387AE23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17" creationId="{2025D473-8C36-48DE-BB36-63C0B8B12DC1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18" creationId="{70497886-99A1-4C61-82E2-9E135A7B134A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19" creationId="{C703D37D-A13F-4D60-A2D9-003E978D7454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20" creationId="{52502669-BABF-42D2-B2CA-F0E5800DD164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21" creationId="{87647A39-1A0E-46F8-9A64-81EBCE4131FD}"/>
          </ac:spMkLst>
        </pc:spChg>
        <pc:spChg chg="add del mod">
          <ac:chgData name="Lucas Jellema" userId="7e183fbb-84e0-44b3-9b03-0792bc8d162b" providerId="ADAL" clId="{4304A474-1B80-465D-9825-B0DA05220D1A}" dt="2022-05-15T10:17:38.748" v="9257" actId="478"/>
          <ac:spMkLst>
            <pc:docMk/>
            <pc:sldMk cId="2954305359" sldId="13128"/>
            <ac:spMk id="22" creationId="{D88DB67D-6DE3-4CF5-8265-3BBD6861F885}"/>
          </ac:spMkLst>
        </pc:spChg>
        <pc:spChg chg="add mod">
          <ac:chgData name="Lucas Jellema" userId="7e183fbb-84e0-44b3-9b03-0792bc8d162b" providerId="ADAL" clId="{4304A474-1B80-465D-9825-B0DA05220D1A}" dt="2022-05-15T10:26:06.758" v="9490" actId="14100"/>
          <ac:spMkLst>
            <pc:docMk/>
            <pc:sldMk cId="2954305359" sldId="13128"/>
            <ac:spMk id="23" creationId="{22B728DA-45D4-4B8A-977E-3855196F27BC}"/>
          </ac:spMkLst>
        </pc:spChg>
        <pc:graphicFrameChg chg="add mod modGraphic">
          <ac:chgData name="Lucas Jellema" userId="7e183fbb-84e0-44b3-9b03-0792bc8d162b" providerId="ADAL" clId="{4304A474-1B80-465D-9825-B0DA05220D1A}" dt="2022-05-15T10:06:29.143" v="9150"/>
          <ac:graphicFrameMkLst>
            <pc:docMk/>
            <pc:sldMk cId="2954305359" sldId="13128"/>
            <ac:graphicFrameMk id="6" creationId="{186A0674-4830-4B24-AEEB-E9305FAB8A68}"/>
          </ac:graphicFrameMkLst>
        </pc:graphicFrameChg>
        <pc:graphicFrameChg chg="add mod modGraphic">
          <ac:chgData name="Lucas Jellema" userId="7e183fbb-84e0-44b3-9b03-0792bc8d162b" providerId="ADAL" clId="{4304A474-1B80-465D-9825-B0DA05220D1A}" dt="2022-05-15T10:15:49.911" v="9240" actId="1035"/>
          <ac:graphicFrameMkLst>
            <pc:docMk/>
            <pc:sldMk cId="2954305359" sldId="13128"/>
            <ac:graphicFrameMk id="7" creationId="{5789E29B-8A3F-4CB4-8ED5-1B558ACA6D4A}"/>
          </ac:graphicFrameMkLst>
        </pc:graphicFrameChg>
        <pc:graphicFrameChg chg="add mod">
          <ac:chgData name="Lucas Jellema" userId="7e183fbb-84e0-44b3-9b03-0792bc8d162b" providerId="ADAL" clId="{4304A474-1B80-465D-9825-B0DA05220D1A}" dt="2022-05-15T09:59:25.635" v="8875"/>
          <ac:graphicFrameMkLst>
            <pc:docMk/>
            <pc:sldMk cId="2954305359" sldId="13128"/>
            <ac:graphicFrameMk id="11" creationId="{B293A6FC-82AA-4ACF-BDD1-18828945B5AE}"/>
          </ac:graphicFrameMkLst>
        </pc:graphicFrameChg>
        <pc:picChg chg="add del mod">
          <ac:chgData name="Lucas Jellema" userId="7e183fbb-84e0-44b3-9b03-0792bc8d162b" providerId="ADAL" clId="{4304A474-1B80-465D-9825-B0DA05220D1A}" dt="2022-05-15T10:17:43.117" v="9259" actId="478"/>
          <ac:picMkLst>
            <pc:docMk/>
            <pc:sldMk cId="2954305359" sldId="13128"/>
            <ac:picMk id="3074" creationId="{B1F5D2F0-360A-401E-89CD-8214921B7411}"/>
          </ac:picMkLst>
        </pc:picChg>
        <pc:picChg chg="add del mod">
          <ac:chgData name="Lucas Jellema" userId="7e183fbb-84e0-44b3-9b03-0792bc8d162b" providerId="ADAL" clId="{4304A474-1B80-465D-9825-B0DA05220D1A}" dt="2022-05-15T10:17:41.016" v="9258" actId="478"/>
          <ac:picMkLst>
            <pc:docMk/>
            <pc:sldMk cId="2954305359" sldId="13128"/>
            <ac:picMk id="3076" creationId="{5724EFB6-6544-45FE-B9AB-24C3C993805C}"/>
          </ac:picMkLst>
        </pc:picChg>
        <pc:picChg chg="add del mod">
          <ac:chgData name="Lucas Jellema" userId="7e183fbb-84e0-44b3-9b03-0792bc8d162b" providerId="ADAL" clId="{4304A474-1B80-465D-9825-B0DA05220D1A}" dt="2022-05-15T10:17:38.748" v="9257" actId="478"/>
          <ac:picMkLst>
            <pc:docMk/>
            <pc:sldMk cId="2954305359" sldId="13128"/>
            <ac:picMk id="3078" creationId="{3D640597-BF76-4C4B-9469-9ED7D7AD2A3E}"/>
          </ac:picMkLst>
        </pc:picChg>
      </pc:sldChg>
      <pc:sldChg chg="addSp delSp modSp new mod modClrScheme modAnim chgLayout">
        <pc:chgData name="Lucas Jellema" userId="7e183fbb-84e0-44b3-9b03-0792bc8d162b" providerId="ADAL" clId="{4304A474-1B80-465D-9825-B0DA05220D1A}" dt="2022-05-15T19:58:49.987" v="10680"/>
        <pc:sldMkLst>
          <pc:docMk/>
          <pc:sldMk cId="3290474844" sldId="13129"/>
        </pc:sldMkLst>
        <pc:spChg chg="add del mod">
          <ac:chgData name="Lucas Jellema" userId="7e183fbb-84e0-44b3-9b03-0792bc8d162b" providerId="ADAL" clId="{4304A474-1B80-465D-9825-B0DA05220D1A}" dt="2022-05-15T19:54:19.613" v="10668" actId="478"/>
          <ac:spMkLst>
            <pc:docMk/>
            <pc:sldMk cId="3290474844" sldId="13129"/>
            <ac:spMk id="2" creationId="{7A263269-2B0F-4E22-AE18-206FB1C01441}"/>
          </ac:spMkLst>
        </pc:spChg>
        <pc:spChg chg="del mod ord">
          <ac:chgData name="Lucas Jellema" userId="7e183fbb-84e0-44b3-9b03-0792bc8d162b" providerId="ADAL" clId="{4304A474-1B80-465D-9825-B0DA05220D1A}" dt="2022-05-10T12:37:50.937" v="2472" actId="700"/>
          <ac:spMkLst>
            <pc:docMk/>
            <pc:sldMk cId="3290474844" sldId="13129"/>
            <ac:spMk id="2" creationId="{A512D72A-09AA-4A9F-9E3B-CEC4B8320956}"/>
          </ac:spMkLst>
        </pc:spChg>
        <pc:spChg chg="del mod ord">
          <ac:chgData name="Lucas Jellema" userId="7e183fbb-84e0-44b3-9b03-0792bc8d162b" providerId="ADAL" clId="{4304A474-1B80-465D-9825-B0DA05220D1A}" dt="2022-05-10T12:37:50.937" v="2472" actId="700"/>
          <ac:spMkLst>
            <pc:docMk/>
            <pc:sldMk cId="3290474844" sldId="13129"/>
            <ac:spMk id="3" creationId="{D11D9FBB-8DB7-4431-A832-9687893DDE9F}"/>
          </ac:spMkLst>
        </pc:spChg>
        <pc:spChg chg="del mod ord">
          <ac:chgData name="Lucas Jellema" userId="7e183fbb-84e0-44b3-9b03-0792bc8d162b" providerId="ADAL" clId="{4304A474-1B80-465D-9825-B0DA05220D1A}" dt="2022-05-10T12:37:50.937" v="2472" actId="700"/>
          <ac:spMkLst>
            <pc:docMk/>
            <pc:sldMk cId="3290474844" sldId="13129"/>
            <ac:spMk id="4" creationId="{11EE0F5B-A73B-486B-B9B8-2698BF8CAC67}"/>
          </ac:spMkLst>
        </pc:spChg>
        <pc:spChg chg="del mod ord">
          <ac:chgData name="Lucas Jellema" userId="7e183fbb-84e0-44b3-9b03-0792bc8d162b" providerId="ADAL" clId="{4304A474-1B80-465D-9825-B0DA05220D1A}" dt="2022-05-10T12:37:50.937" v="2472" actId="700"/>
          <ac:spMkLst>
            <pc:docMk/>
            <pc:sldMk cId="3290474844" sldId="13129"/>
            <ac:spMk id="5" creationId="{B41FE7C5-AFA4-411C-BF70-39BE45FAAE48}"/>
          </ac:spMkLst>
        </pc:spChg>
        <pc:spChg chg="add mod ord">
          <ac:chgData name="Lucas Jellema" userId="7e183fbb-84e0-44b3-9b03-0792bc8d162b" providerId="ADAL" clId="{4304A474-1B80-465D-9825-B0DA05220D1A}" dt="2022-05-10T12:38:03.911" v="2485" actId="20577"/>
          <ac:spMkLst>
            <pc:docMk/>
            <pc:sldMk cId="3290474844" sldId="13129"/>
            <ac:spMk id="6" creationId="{7F5DBE02-2C17-4377-9A47-34C1A737C5AD}"/>
          </ac:spMkLst>
        </pc:spChg>
        <pc:spChg chg="add mod ord">
          <ac:chgData name="Lucas Jellema" userId="7e183fbb-84e0-44b3-9b03-0792bc8d162b" providerId="ADAL" clId="{4304A474-1B80-465D-9825-B0DA05220D1A}" dt="2022-05-15T19:50:34.064" v="10654" actId="6549"/>
          <ac:spMkLst>
            <pc:docMk/>
            <pc:sldMk cId="3290474844" sldId="13129"/>
            <ac:spMk id="7" creationId="{F239599D-84F9-488C-8334-F5D699BBCD10}"/>
          </ac:spMkLst>
        </pc:spChg>
        <pc:spChg chg="add del mod ord">
          <ac:chgData name="Lucas Jellema" userId="7e183fbb-84e0-44b3-9b03-0792bc8d162b" providerId="ADAL" clId="{4304A474-1B80-465D-9825-B0DA05220D1A}" dt="2022-05-10T12:37:58.318" v="2473"/>
          <ac:spMkLst>
            <pc:docMk/>
            <pc:sldMk cId="3290474844" sldId="13129"/>
            <ac:spMk id="8" creationId="{01DEEF7C-41DA-40A6-B466-4D0E027EDBB0}"/>
          </ac:spMkLst>
        </pc:spChg>
        <pc:spChg chg="add del mod ord">
          <ac:chgData name="Lucas Jellema" userId="7e183fbb-84e0-44b3-9b03-0792bc8d162b" providerId="ADAL" clId="{4304A474-1B80-465D-9825-B0DA05220D1A}" dt="2022-05-15T19:54:36.455" v="10670" actId="478"/>
          <ac:spMkLst>
            <pc:docMk/>
            <pc:sldMk cId="3290474844" sldId="13129"/>
            <ac:spMk id="9" creationId="{5650E0BE-7489-418E-B33E-384006FA6F17}"/>
          </ac:spMkLst>
        </pc:spChg>
        <pc:spChg chg="add mod ord">
          <ac:chgData name="Lucas Jellema" userId="7e183fbb-84e0-44b3-9b03-0792bc8d162b" providerId="ADAL" clId="{4304A474-1B80-465D-9825-B0DA05220D1A}" dt="2022-05-10T12:37:50.937" v="2472" actId="700"/>
          <ac:spMkLst>
            <pc:docMk/>
            <pc:sldMk cId="3290474844" sldId="13129"/>
            <ac:spMk id="10" creationId="{9E4A657A-B1AE-45FB-975B-6543CE9D2949}"/>
          </ac:spMkLst>
        </pc:spChg>
        <pc:picChg chg="add del mod">
          <ac:chgData name="Lucas Jellema" userId="7e183fbb-84e0-44b3-9b03-0792bc8d162b" providerId="ADAL" clId="{4304A474-1B80-465D-9825-B0DA05220D1A}" dt="2022-05-15T19:50:36.103" v="10655" actId="478"/>
          <ac:picMkLst>
            <pc:docMk/>
            <pc:sldMk cId="3290474844" sldId="13129"/>
            <ac:picMk id="8194" creationId="{731417CF-02BF-4E8C-9E48-79B3D1BE4A88}"/>
          </ac:picMkLst>
        </pc:picChg>
        <pc:picChg chg="add mod">
          <ac:chgData name="Lucas Jellema" userId="7e183fbb-84e0-44b3-9b03-0792bc8d162b" providerId="ADAL" clId="{4304A474-1B80-465D-9825-B0DA05220D1A}" dt="2022-05-15T19:54:17.324" v="10667" actId="14100"/>
          <ac:picMkLst>
            <pc:docMk/>
            <pc:sldMk cId="3290474844" sldId="13129"/>
            <ac:picMk id="11266" creationId="{54382774-5794-43D4-A427-7761D4FA3644}"/>
          </ac:picMkLst>
        </pc:picChg>
        <pc:picChg chg="add mod">
          <ac:chgData name="Lucas Jellema" userId="7e183fbb-84e0-44b3-9b03-0792bc8d162b" providerId="ADAL" clId="{4304A474-1B80-465D-9825-B0DA05220D1A}" dt="2022-05-15T19:54:28.287" v="10669" actId="1076"/>
          <ac:picMkLst>
            <pc:docMk/>
            <pc:sldMk cId="3290474844" sldId="13129"/>
            <ac:picMk id="11268" creationId="{F5B04348-D33A-478A-98F6-D0AD1A91FD11}"/>
          </ac:picMkLst>
        </pc:picChg>
        <pc:picChg chg="add mod">
          <ac:chgData name="Lucas Jellema" userId="7e183fbb-84e0-44b3-9b03-0792bc8d162b" providerId="ADAL" clId="{4304A474-1B80-465D-9825-B0DA05220D1A}" dt="2022-05-15T19:58:19.978" v="10675" actId="1076"/>
          <ac:picMkLst>
            <pc:docMk/>
            <pc:sldMk cId="3290474844" sldId="13129"/>
            <ac:picMk id="11270" creationId="{390CB7BD-786C-4A42-AF58-53816052FB99}"/>
          </ac:picMkLst>
        </pc:picChg>
      </pc:sldChg>
      <pc:sldChg chg="addSp delSp modSp new mod modClrScheme modAnim chgLayout">
        <pc:chgData name="Lucas Jellema" userId="7e183fbb-84e0-44b3-9b03-0792bc8d162b" providerId="ADAL" clId="{4304A474-1B80-465D-9825-B0DA05220D1A}" dt="2022-05-11T10:55:09.408" v="4769"/>
        <pc:sldMkLst>
          <pc:docMk/>
          <pc:sldMk cId="3985717963" sldId="13130"/>
        </pc:sldMkLst>
        <pc:spChg chg="del mod ord">
          <ac:chgData name="Lucas Jellema" userId="7e183fbb-84e0-44b3-9b03-0792bc8d162b" providerId="ADAL" clId="{4304A474-1B80-465D-9825-B0DA05220D1A}" dt="2022-05-10T12:40:49.980" v="2661" actId="700"/>
          <ac:spMkLst>
            <pc:docMk/>
            <pc:sldMk cId="3985717963" sldId="13130"/>
            <ac:spMk id="2" creationId="{34D98151-1BA0-471F-BDF3-CE069C40ABD6}"/>
          </ac:spMkLst>
        </pc:spChg>
        <pc:spChg chg="del mod ord">
          <ac:chgData name="Lucas Jellema" userId="7e183fbb-84e0-44b3-9b03-0792bc8d162b" providerId="ADAL" clId="{4304A474-1B80-465D-9825-B0DA05220D1A}" dt="2022-05-10T12:40:49.980" v="2661" actId="700"/>
          <ac:spMkLst>
            <pc:docMk/>
            <pc:sldMk cId="3985717963" sldId="13130"/>
            <ac:spMk id="3" creationId="{0D816820-6858-4545-BC91-30E8B50CE6FD}"/>
          </ac:spMkLst>
        </pc:spChg>
        <pc:spChg chg="del mod ord">
          <ac:chgData name="Lucas Jellema" userId="7e183fbb-84e0-44b3-9b03-0792bc8d162b" providerId="ADAL" clId="{4304A474-1B80-465D-9825-B0DA05220D1A}" dt="2022-05-10T12:40:49.980" v="2661" actId="700"/>
          <ac:spMkLst>
            <pc:docMk/>
            <pc:sldMk cId="3985717963" sldId="13130"/>
            <ac:spMk id="4" creationId="{F3BE1AEB-A6A9-4A12-8989-68416D37C952}"/>
          </ac:spMkLst>
        </pc:spChg>
        <pc:spChg chg="del mod ord">
          <ac:chgData name="Lucas Jellema" userId="7e183fbb-84e0-44b3-9b03-0792bc8d162b" providerId="ADAL" clId="{4304A474-1B80-465D-9825-B0DA05220D1A}" dt="2022-05-10T12:40:49.980" v="2661" actId="700"/>
          <ac:spMkLst>
            <pc:docMk/>
            <pc:sldMk cId="3985717963" sldId="13130"/>
            <ac:spMk id="5" creationId="{2BAFCABB-9A70-4366-8B07-28861B64ED50}"/>
          </ac:spMkLst>
        </pc:spChg>
        <pc:spChg chg="del mod ord">
          <ac:chgData name="Lucas Jellema" userId="7e183fbb-84e0-44b3-9b03-0792bc8d162b" providerId="ADAL" clId="{4304A474-1B80-465D-9825-B0DA05220D1A}" dt="2022-05-10T12:40:49.980" v="2661" actId="700"/>
          <ac:spMkLst>
            <pc:docMk/>
            <pc:sldMk cId="3985717963" sldId="13130"/>
            <ac:spMk id="6" creationId="{E0A1291C-8996-42DF-ADAD-ADCBC0B76E73}"/>
          </ac:spMkLst>
        </pc:spChg>
        <pc:spChg chg="add mod ord">
          <ac:chgData name="Lucas Jellema" userId="7e183fbb-84e0-44b3-9b03-0792bc8d162b" providerId="ADAL" clId="{4304A474-1B80-465D-9825-B0DA05220D1A}" dt="2022-05-11T10:00:43.810" v="4411" actId="20577"/>
          <ac:spMkLst>
            <pc:docMk/>
            <pc:sldMk cId="3985717963" sldId="13130"/>
            <ac:spMk id="7" creationId="{D1356E59-3563-4184-929F-318E79AF1F88}"/>
          </ac:spMkLst>
        </pc:spChg>
        <pc:spChg chg="add mod ord">
          <ac:chgData name="Lucas Jellema" userId="7e183fbb-84e0-44b3-9b03-0792bc8d162b" providerId="ADAL" clId="{4304A474-1B80-465D-9825-B0DA05220D1A}" dt="2022-05-10T12:40:49.980" v="2661" actId="700"/>
          <ac:spMkLst>
            <pc:docMk/>
            <pc:sldMk cId="3985717963" sldId="13130"/>
            <ac:spMk id="8" creationId="{46319BDC-4D52-4333-88CE-9E71C32BE1FF}"/>
          </ac:spMkLst>
        </pc:spChg>
        <pc:spChg chg="add mod ord">
          <ac:chgData name="Lucas Jellema" userId="7e183fbb-84e0-44b3-9b03-0792bc8d162b" providerId="ADAL" clId="{4304A474-1B80-465D-9825-B0DA05220D1A}" dt="2022-05-10T12:50:38.525" v="2735" actId="1076"/>
          <ac:spMkLst>
            <pc:docMk/>
            <pc:sldMk cId="3985717963" sldId="13130"/>
            <ac:spMk id="9" creationId="{800AF849-9FAA-4257-9361-5952CF1C60FB}"/>
          </ac:spMkLst>
        </pc:spChg>
        <pc:spChg chg="add del mod ord">
          <ac:chgData name="Lucas Jellema" userId="7e183fbb-84e0-44b3-9b03-0792bc8d162b" providerId="ADAL" clId="{4304A474-1B80-465D-9825-B0DA05220D1A}" dt="2022-05-10T12:50:51.610" v="2756" actId="478"/>
          <ac:spMkLst>
            <pc:docMk/>
            <pc:sldMk cId="3985717963" sldId="13130"/>
            <ac:spMk id="10" creationId="{1B8A19A0-631F-40C4-9535-D9F8995F5349}"/>
          </ac:spMkLst>
        </pc:spChg>
        <pc:spChg chg="add del mod ord">
          <ac:chgData name="Lucas Jellema" userId="7e183fbb-84e0-44b3-9b03-0792bc8d162b" providerId="ADAL" clId="{4304A474-1B80-465D-9825-B0DA05220D1A}" dt="2022-05-10T12:49:38.852" v="2708" actId="931"/>
          <ac:spMkLst>
            <pc:docMk/>
            <pc:sldMk cId="3985717963" sldId="13130"/>
            <ac:spMk id="11" creationId="{E7395803-C9CE-4252-A9A5-2E4E41CBA0E8}"/>
          </ac:spMkLst>
        </pc:spChg>
        <pc:spChg chg="add mod">
          <ac:chgData name="Lucas Jellema" userId="7e183fbb-84e0-44b3-9b03-0792bc8d162b" providerId="ADAL" clId="{4304A474-1B80-465D-9825-B0DA05220D1A}" dt="2022-05-10T12:49:45.599" v="2709" actId="478"/>
          <ac:spMkLst>
            <pc:docMk/>
            <pc:sldMk cId="3985717963" sldId="13130"/>
            <ac:spMk id="19" creationId="{AEF5F819-7EC6-4842-ACA1-3218D3FCCBEF}"/>
          </ac:spMkLst>
        </pc:spChg>
        <pc:spChg chg="add mod">
          <ac:chgData name="Lucas Jellema" userId="7e183fbb-84e0-44b3-9b03-0792bc8d162b" providerId="ADAL" clId="{4304A474-1B80-465D-9825-B0DA05220D1A}" dt="2022-05-11T10:42:19.431" v="4654" actId="1076"/>
          <ac:spMkLst>
            <pc:docMk/>
            <pc:sldMk cId="3985717963" sldId="13130"/>
            <ac:spMk id="20" creationId="{5926DC2B-E1F9-4457-BE57-6157EFBAEAC7}"/>
          </ac:spMkLst>
        </pc:spChg>
        <pc:spChg chg="add mod">
          <ac:chgData name="Lucas Jellema" userId="7e183fbb-84e0-44b3-9b03-0792bc8d162b" providerId="ADAL" clId="{4304A474-1B80-465D-9825-B0DA05220D1A}" dt="2022-05-11T09:59:18.399" v="4347"/>
          <ac:spMkLst>
            <pc:docMk/>
            <pc:sldMk cId="3985717963" sldId="13130"/>
            <ac:spMk id="23" creationId="{A9937F01-DCD1-49F7-BE0B-028A72F59EB4}"/>
          </ac:spMkLst>
        </pc:spChg>
        <pc:spChg chg="add mod">
          <ac:chgData name="Lucas Jellema" userId="7e183fbb-84e0-44b3-9b03-0792bc8d162b" providerId="ADAL" clId="{4304A474-1B80-465D-9825-B0DA05220D1A}" dt="2022-05-11T09:59:18.399" v="4347"/>
          <ac:spMkLst>
            <pc:docMk/>
            <pc:sldMk cId="3985717963" sldId="13130"/>
            <ac:spMk id="24" creationId="{7B67EEFD-21B2-4E3F-9E1F-C5F22C12D05C}"/>
          </ac:spMkLst>
        </pc:spChg>
        <pc:spChg chg="add mod">
          <ac:chgData name="Lucas Jellema" userId="7e183fbb-84e0-44b3-9b03-0792bc8d162b" providerId="ADAL" clId="{4304A474-1B80-465D-9825-B0DA05220D1A}" dt="2022-05-11T10:42:22.334" v="4656" actId="1076"/>
          <ac:spMkLst>
            <pc:docMk/>
            <pc:sldMk cId="3985717963" sldId="13130"/>
            <ac:spMk id="26" creationId="{FC53B6EE-A894-43CD-897A-8DC7B405C273}"/>
          </ac:spMkLst>
        </pc:spChg>
        <pc:spChg chg="add mod">
          <ac:chgData name="Lucas Jellema" userId="7e183fbb-84e0-44b3-9b03-0792bc8d162b" providerId="ADAL" clId="{4304A474-1B80-465D-9825-B0DA05220D1A}" dt="2022-05-11T10:42:26.320" v="4658" actId="1076"/>
          <ac:spMkLst>
            <pc:docMk/>
            <pc:sldMk cId="3985717963" sldId="13130"/>
            <ac:spMk id="27" creationId="{FE8DDF86-9386-4590-93E3-13E684F595CA}"/>
          </ac:spMkLst>
        </pc:spChg>
        <pc:spChg chg="add mod">
          <ac:chgData name="Lucas Jellema" userId="7e183fbb-84e0-44b3-9b03-0792bc8d162b" providerId="ADAL" clId="{4304A474-1B80-465D-9825-B0DA05220D1A}" dt="2022-05-11T10:42:30.657" v="4660" actId="1076"/>
          <ac:spMkLst>
            <pc:docMk/>
            <pc:sldMk cId="3985717963" sldId="13130"/>
            <ac:spMk id="28" creationId="{DF8F5D7D-2F27-4E0A-9F58-389513EE260B}"/>
          </ac:spMkLst>
        </pc:spChg>
        <pc:spChg chg="add mod">
          <ac:chgData name="Lucas Jellema" userId="7e183fbb-84e0-44b3-9b03-0792bc8d162b" providerId="ADAL" clId="{4304A474-1B80-465D-9825-B0DA05220D1A}" dt="2022-05-11T10:42:35.176" v="4662" actId="1076"/>
          <ac:spMkLst>
            <pc:docMk/>
            <pc:sldMk cId="3985717963" sldId="13130"/>
            <ac:spMk id="29" creationId="{AC3B567F-9067-477E-8876-5F31D82FB484}"/>
          </ac:spMkLst>
        </pc:spChg>
        <pc:spChg chg="add mod">
          <ac:chgData name="Lucas Jellema" userId="7e183fbb-84e0-44b3-9b03-0792bc8d162b" providerId="ADAL" clId="{4304A474-1B80-465D-9825-B0DA05220D1A}" dt="2022-05-11T10:42:38.332" v="4664" actId="1076"/>
          <ac:spMkLst>
            <pc:docMk/>
            <pc:sldMk cId="3985717963" sldId="13130"/>
            <ac:spMk id="30" creationId="{A3E87B7F-BF8B-4C33-9B5F-43C3C67828A9}"/>
          </ac:spMkLst>
        </pc:spChg>
        <pc:spChg chg="add mod">
          <ac:chgData name="Lucas Jellema" userId="7e183fbb-84e0-44b3-9b03-0792bc8d162b" providerId="ADAL" clId="{4304A474-1B80-465D-9825-B0DA05220D1A}" dt="2022-05-11T10:42:42.155" v="4666" actId="1076"/>
          <ac:spMkLst>
            <pc:docMk/>
            <pc:sldMk cId="3985717963" sldId="13130"/>
            <ac:spMk id="31" creationId="{DEFF561F-AB23-4211-8173-68C5328AB20D}"/>
          </ac:spMkLst>
        </pc:spChg>
        <pc:spChg chg="add mod">
          <ac:chgData name="Lucas Jellema" userId="7e183fbb-84e0-44b3-9b03-0792bc8d162b" providerId="ADAL" clId="{4304A474-1B80-465D-9825-B0DA05220D1A}" dt="2022-05-11T10:42:49.442" v="4668" actId="1076"/>
          <ac:spMkLst>
            <pc:docMk/>
            <pc:sldMk cId="3985717963" sldId="13130"/>
            <ac:spMk id="32" creationId="{8BBD333B-E914-45D7-B015-AB8E2A115076}"/>
          </ac:spMkLst>
        </pc:spChg>
        <pc:spChg chg="add mod">
          <ac:chgData name="Lucas Jellema" userId="7e183fbb-84e0-44b3-9b03-0792bc8d162b" providerId="ADAL" clId="{4304A474-1B80-465D-9825-B0DA05220D1A}" dt="2022-05-11T10:42:54.670" v="4670" actId="1076"/>
          <ac:spMkLst>
            <pc:docMk/>
            <pc:sldMk cId="3985717963" sldId="13130"/>
            <ac:spMk id="33" creationId="{C74862F0-672B-40B3-8FE8-3D7278017FF7}"/>
          </ac:spMkLst>
        </pc:spChg>
        <pc:spChg chg="add mod">
          <ac:chgData name="Lucas Jellema" userId="7e183fbb-84e0-44b3-9b03-0792bc8d162b" providerId="ADAL" clId="{4304A474-1B80-465D-9825-B0DA05220D1A}" dt="2022-05-11T10:42:59.031" v="4672" actId="1076"/>
          <ac:spMkLst>
            <pc:docMk/>
            <pc:sldMk cId="3985717963" sldId="13130"/>
            <ac:spMk id="34" creationId="{DA4F58D2-BF19-4348-BABF-448A60E6E112}"/>
          </ac:spMkLst>
        </pc:spChg>
        <pc:spChg chg="add mod">
          <ac:chgData name="Lucas Jellema" userId="7e183fbb-84e0-44b3-9b03-0792bc8d162b" providerId="ADAL" clId="{4304A474-1B80-465D-9825-B0DA05220D1A}" dt="2022-05-11T10:43:03.186" v="4674" actId="1076"/>
          <ac:spMkLst>
            <pc:docMk/>
            <pc:sldMk cId="3985717963" sldId="13130"/>
            <ac:spMk id="35" creationId="{E77DD81F-0CF7-49D4-A85A-E413DEB96050}"/>
          </ac:spMkLst>
        </pc:spChg>
        <pc:spChg chg="add mod">
          <ac:chgData name="Lucas Jellema" userId="7e183fbb-84e0-44b3-9b03-0792bc8d162b" providerId="ADAL" clId="{4304A474-1B80-465D-9825-B0DA05220D1A}" dt="2022-05-11T10:43:09.541" v="4676" actId="1076"/>
          <ac:spMkLst>
            <pc:docMk/>
            <pc:sldMk cId="3985717963" sldId="13130"/>
            <ac:spMk id="36" creationId="{FFEC74FB-5DBE-420A-A5C4-52EFC21ADD40}"/>
          </ac:spMkLst>
        </pc:spChg>
        <pc:spChg chg="add mod">
          <ac:chgData name="Lucas Jellema" userId="7e183fbb-84e0-44b3-9b03-0792bc8d162b" providerId="ADAL" clId="{4304A474-1B80-465D-9825-B0DA05220D1A}" dt="2022-05-11T10:43:13.686" v="4678" actId="1076"/>
          <ac:spMkLst>
            <pc:docMk/>
            <pc:sldMk cId="3985717963" sldId="13130"/>
            <ac:spMk id="37" creationId="{6B545994-6696-4073-8D30-C850FCE7B9FC}"/>
          </ac:spMkLst>
        </pc:spChg>
        <pc:spChg chg="add mod">
          <ac:chgData name="Lucas Jellema" userId="7e183fbb-84e0-44b3-9b03-0792bc8d162b" providerId="ADAL" clId="{4304A474-1B80-465D-9825-B0DA05220D1A}" dt="2022-05-11T10:43:17.504" v="4680" actId="1076"/>
          <ac:spMkLst>
            <pc:docMk/>
            <pc:sldMk cId="3985717963" sldId="13130"/>
            <ac:spMk id="38" creationId="{ECB5D9C2-7235-4239-9536-62FC6762D3E5}"/>
          </ac:spMkLst>
        </pc:spChg>
        <pc:spChg chg="add mod">
          <ac:chgData name="Lucas Jellema" userId="7e183fbb-84e0-44b3-9b03-0792bc8d162b" providerId="ADAL" clId="{4304A474-1B80-465D-9825-B0DA05220D1A}" dt="2022-05-11T10:43:25.194" v="4682" actId="1076"/>
          <ac:spMkLst>
            <pc:docMk/>
            <pc:sldMk cId="3985717963" sldId="13130"/>
            <ac:spMk id="39" creationId="{2C37F573-19DB-442E-8C2D-F9161137643D}"/>
          </ac:spMkLst>
        </pc:spChg>
        <pc:spChg chg="add mod">
          <ac:chgData name="Lucas Jellema" userId="7e183fbb-84e0-44b3-9b03-0792bc8d162b" providerId="ADAL" clId="{4304A474-1B80-465D-9825-B0DA05220D1A}" dt="2022-05-11T10:43:28.393" v="4684" actId="1076"/>
          <ac:spMkLst>
            <pc:docMk/>
            <pc:sldMk cId="3985717963" sldId="13130"/>
            <ac:spMk id="40" creationId="{CC82D177-489D-4D4F-963D-C2AF0A1318CA}"/>
          </ac:spMkLst>
        </pc:spChg>
        <pc:spChg chg="add mod">
          <ac:chgData name="Lucas Jellema" userId="7e183fbb-84e0-44b3-9b03-0792bc8d162b" providerId="ADAL" clId="{4304A474-1B80-465D-9825-B0DA05220D1A}" dt="2022-05-11T10:43:31.863" v="4686" actId="1076"/>
          <ac:spMkLst>
            <pc:docMk/>
            <pc:sldMk cId="3985717963" sldId="13130"/>
            <ac:spMk id="41" creationId="{D034EA4B-1EFF-4493-B42F-30E1452586E5}"/>
          </ac:spMkLst>
        </pc:spChg>
        <pc:spChg chg="add mod">
          <ac:chgData name="Lucas Jellema" userId="7e183fbb-84e0-44b3-9b03-0792bc8d162b" providerId="ADAL" clId="{4304A474-1B80-465D-9825-B0DA05220D1A}" dt="2022-05-11T10:43:35.362" v="4688" actId="1076"/>
          <ac:spMkLst>
            <pc:docMk/>
            <pc:sldMk cId="3985717963" sldId="13130"/>
            <ac:spMk id="42" creationId="{AB9975FB-6108-4309-B222-F2C62BB19C5B}"/>
          </ac:spMkLst>
        </pc:spChg>
        <pc:spChg chg="add mod">
          <ac:chgData name="Lucas Jellema" userId="7e183fbb-84e0-44b3-9b03-0792bc8d162b" providerId="ADAL" clId="{4304A474-1B80-465D-9825-B0DA05220D1A}" dt="2022-05-11T10:43:41.249" v="4690" actId="1076"/>
          <ac:spMkLst>
            <pc:docMk/>
            <pc:sldMk cId="3985717963" sldId="13130"/>
            <ac:spMk id="43" creationId="{024F7458-16A4-45C4-9822-C79F8469377D}"/>
          </ac:spMkLst>
        </pc:spChg>
        <pc:spChg chg="add mod">
          <ac:chgData name="Lucas Jellema" userId="7e183fbb-84e0-44b3-9b03-0792bc8d162b" providerId="ADAL" clId="{4304A474-1B80-465D-9825-B0DA05220D1A}" dt="2022-05-11T10:43:45.076" v="4692" actId="1076"/>
          <ac:spMkLst>
            <pc:docMk/>
            <pc:sldMk cId="3985717963" sldId="13130"/>
            <ac:spMk id="44" creationId="{2C576D50-0E49-432E-9FBF-7904B0BB6B0E}"/>
          </ac:spMkLst>
        </pc:spChg>
        <pc:spChg chg="add mod">
          <ac:chgData name="Lucas Jellema" userId="7e183fbb-84e0-44b3-9b03-0792bc8d162b" providerId="ADAL" clId="{4304A474-1B80-465D-9825-B0DA05220D1A}" dt="2022-05-11T10:43:48.255" v="4694" actId="1076"/>
          <ac:spMkLst>
            <pc:docMk/>
            <pc:sldMk cId="3985717963" sldId="13130"/>
            <ac:spMk id="45" creationId="{8561DACD-3D5F-49B3-A3ED-EFE9FEA5D195}"/>
          </ac:spMkLst>
        </pc:spChg>
        <pc:spChg chg="add mod">
          <ac:chgData name="Lucas Jellema" userId="7e183fbb-84e0-44b3-9b03-0792bc8d162b" providerId="ADAL" clId="{4304A474-1B80-465D-9825-B0DA05220D1A}" dt="2022-05-11T10:43:53.065" v="4696" actId="1076"/>
          <ac:spMkLst>
            <pc:docMk/>
            <pc:sldMk cId="3985717963" sldId="13130"/>
            <ac:spMk id="46" creationId="{6CA1C48F-2C89-41BE-B9EF-2DD5E87E49A1}"/>
          </ac:spMkLst>
        </pc:spChg>
        <pc:spChg chg="add mod">
          <ac:chgData name="Lucas Jellema" userId="7e183fbb-84e0-44b3-9b03-0792bc8d162b" providerId="ADAL" clId="{4304A474-1B80-465D-9825-B0DA05220D1A}" dt="2022-05-11T10:43:58.532" v="4698" actId="1076"/>
          <ac:spMkLst>
            <pc:docMk/>
            <pc:sldMk cId="3985717963" sldId="13130"/>
            <ac:spMk id="47" creationId="{3B51B050-FBDE-4D6F-B4B1-BDBB150863CA}"/>
          </ac:spMkLst>
        </pc:spChg>
        <pc:spChg chg="add mod">
          <ac:chgData name="Lucas Jellema" userId="7e183fbb-84e0-44b3-9b03-0792bc8d162b" providerId="ADAL" clId="{4304A474-1B80-465D-9825-B0DA05220D1A}" dt="2022-05-11T10:44:03.085" v="4700" actId="1076"/>
          <ac:spMkLst>
            <pc:docMk/>
            <pc:sldMk cId="3985717963" sldId="13130"/>
            <ac:spMk id="48" creationId="{7BB6198D-F6D8-45A7-B75E-88D5637102DE}"/>
          </ac:spMkLst>
        </pc:spChg>
        <pc:spChg chg="add mod">
          <ac:chgData name="Lucas Jellema" userId="7e183fbb-84e0-44b3-9b03-0792bc8d162b" providerId="ADAL" clId="{4304A474-1B80-465D-9825-B0DA05220D1A}" dt="2022-05-11T10:44:07.902" v="4702" actId="1076"/>
          <ac:spMkLst>
            <pc:docMk/>
            <pc:sldMk cId="3985717963" sldId="13130"/>
            <ac:spMk id="49" creationId="{7BE391F8-ECBF-4B43-8E87-27A7F0E4D1C0}"/>
          </ac:spMkLst>
        </pc:spChg>
        <pc:spChg chg="add mod">
          <ac:chgData name="Lucas Jellema" userId="7e183fbb-84e0-44b3-9b03-0792bc8d162b" providerId="ADAL" clId="{4304A474-1B80-465D-9825-B0DA05220D1A}" dt="2022-05-11T10:44:12.973" v="4704" actId="1076"/>
          <ac:spMkLst>
            <pc:docMk/>
            <pc:sldMk cId="3985717963" sldId="13130"/>
            <ac:spMk id="50" creationId="{9EB396EE-8F61-445E-93DC-51E5536A49CF}"/>
          </ac:spMkLst>
        </pc:spChg>
        <pc:spChg chg="add mod">
          <ac:chgData name="Lucas Jellema" userId="7e183fbb-84e0-44b3-9b03-0792bc8d162b" providerId="ADAL" clId="{4304A474-1B80-465D-9825-B0DA05220D1A}" dt="2022-05-11T10:44:18.117" v="4706" actId="1076"/>
          <ac:spMkLst>
            <pc:docMk/>
            <pc:sldMk cId="3985717963" sldId="13130"/>
            <ac:spMk id="51" creationId="{86008A4B-99E5-4AB5-B8AF-B28F07313B52}"/>
          </ac:spMkLst>
        </pc:spChg>
        <pc:spChg chg="add mod">
          <ac:chgData name="Lucas Jellema" userId="7e183fbb-84e0-44b3-9b03-0792bc8d162b" providerId="ADAL" clId="{4304A474-1B80-465D-9825-B0DA05220D1A}" dt="2022-05-11T10:44:46.086" v="4708" actId="1076"/>
          <ac:spMkLst>
            <pc:docMk/>
            <pc:sldMk cId="3985717963" sldId="13130"/>
            <ac:spMk id="52" creationId="{1B49E3D5-F2C1-422B-A463-4908D1E5AB39}"/>
          </ac:spMkLst>
        </pc:spChg>
        <pc:spChg chg="add mod">
          <ac:chgData name="Lucas Jellema" userId="7e183fbb-84e0-44b3-9b03-0792bc8d162b" providerId="ADAL" clId="{4304A474-1B80-465D-9825-B0DA05220D1A}" dt="2022-05-11T10:44:50.213" v="4710" actId="1076"/>
          <ac:spMkLst>
            <pc:docMk/>
            <pc:sldMk cId="3985717963" sldId="13130"/>
            <ac:spMk id="53" creationId="{4573292F-B9AB-495F-BFAE-00B8F8189937}"/>
          </ac:spMkLst>
        </pc:spChg>
        <pc:spChg chg="add mod">
          <ac:chgData name="Lucas Jellema" userId="7e183fbb-84e0-44b3-9b03-0792bc8d162b" providerId="ADAL" clId="{4304A474-1B80-465D-9825-B0DA05220D1A}" dt="2022-05-11T10:44:55.535" v="4712" actId="1076"/>
          <ac:spMkLst>
            <pc:docMk/>
            <pc:sldMk cId="3985717963" sldId="13130"/>
            <ac:spMk id="54" creationId="{3213B7DE-C725-47B8-B67D-EB1CFF398FBB}"/>
          </ac:spMkLst>
        </pc:spChg>
        <pc:spChg chg="add mod">
          <ac:chgData name="Lucas Jellema" userId="7e183fbb-84e0-44b3-9b03-0792bc8d162b" providerId="ADAL" clId="{4304A474-1B80-465D-9825-B0DA05220D1A}" dt="2022-05-11T10:45:03.979" v="4714" actId="1076"/>
          <ac:spMkLst>
            <pc:docMk/>
            <pc:sldMk cId="3985717963" sldId="13130"/>
            <ac:spMk id="55" creationId="{E9160306-B312-4E31-9F7E-E94A21E9BE21}"/>
          </ac:spMkLst>
        </pc:spChg>
        <pc:spChg chg="add mod">
          <ac:chgData name="Lucas Jellema" userId="7e183fbb-84e0-44b3-9b03-0792bc8d162b" providerId="ADAL" clId="{4304A474-1B80-465D-9825-B0DA05220D1A}" dt="2022-05-11T10:45:09.821" v="4716" actId="1076"/>
          <ac:spMkLst>
            <pc:docMk/>
            <pc:sldMk cId="3985717963" sldId="13130"/>
            <ac:spMk id="56" creationId="{93888CFD-614A-4544-A248-E76FA49B8823}"/>
          </ac:spMkLst>
        </pc:spChg>
        <pc:spChg chg="add mod">
          <ac:chgData name="Lucas Jellema" userId="7e183fbb-84e0-44b3-9b03-0792bc8d162b" providerId="ADAL" clId="{4304A474-1B80-465D-9825-B0DA05220D1A}" dt="2022-05-11T10:45:51.367" v="4720" actId="1076"/>
          <ac:spMkLst>
            <pc:docMk/>
            <pc:sldMk cId="3985717963" sldId="13130"/>
            <ac:spMk id="57" creationId="{0AA04889-FC77-4995-B378-8ECAB366EED3}"/>
          </ac:spMkLst>
        </pc:spChg>
        <pc:spChg chg="add mod">
          <ac:chgData name="Lucas Jellema" userId="7e183fbb-84e0-44b3-9b03-0792bc8d162b" providerId="ADAL" clId="{4304A474-1B80-465D-9825-B0DA05220D1A}" dt="2022-05-11T10:45:51.367" v="4720" actId="1076"/>
          <ac:spMkLst>
            <pc:docMk/>
            <pc:sldMk cId="3985717963" sldId="13130"/>
            <ac:spMk id="58" creationId="{46DCDAA4-7868-45DE-9F54-84987969989E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59" creationId="{E70644AB-1E73-4819-A25E-85D7816B2B8D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60" creationId="{1EBE1BD8-5C6C-470F-87DE-FCD1E1692EAE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61" creationId="{51C90551-0994-4BA1-9FD9-0EBE3202D9DA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62" creationId="{CF8CEF05-AC2E-4D92-AB90-5D74B4D336FF}"/>
          </ac:spMkLst>
        </pc:spChg>
        <pc:spChg chg="add mod">
          <ac:chgData name="Lucas Jellema" userId="7e183fbb-84e0-44b3-9b03-0792bc8d162b" providerId="ADAL" clId="{4304A474-1B80-465D-9825-B0DA05220D1A}" dt="2022-05-11T10:45:51.367" v="4720" actId="1076"/>
          <ac:spMkLst>
            <pc:docMk/>
            <pc:sldMk cId="3985717963" sldId="13130"/>
            <ac:spMk id="63" creationId="{703340CC-8FB1-4A20-A0CB-96E7D4FEAF0F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64" creationId="{B9E7D34D-074F-42CD-BD5E-33FDA85A7C50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65" creationId="{C400EF6A-44A0-45CB-8F14-8101BAB9B194}"/>
          </ac:spMkLst>
        </pc:spChg>
        <pc:spChg chg="add mod">
          <ac:chgData name="Lucas Jellema" userId="7e183fbb-84e0-44b3-9b03-0792bc8d162b" providerId="ADAL" clId="{4304A474-1B80-465D-9825-B0DA05220D1A}" dt="2022-05-11T10:46:04.833" v="4724" actId="1076"/>
          <ac:spMkLst>
            <pc:docMk/>
            <pc:sldMk cId="3985717963" sldId="13130"/>
            <ac:spMk id="66" creationId="{BE380F06-B56B-4D73-A76C-188AECBFEE62}"/>
          </ac:spMkLst>
        </pc:spChg>
        <pc:spChg chg="add mod">
          <ac:chgData name="Lucas Jellema" userId="7e183fbb-84e0-44b3-9b03-0792bc8d162b" providerId="ADAL" clId="{4304A474-1B80-465D-9825-B0DA05220D1A}" dt="2022-05-11T10:45:57.191" v="4721" actId="1076"/>
          <ac:spMkLst>
            <pc:docMk/>
            <pc:sldMk cId="3985717963" sldId="13130"/>
            <ac:spMk id="67" creationId="{6492E6DF-F565-468F-AFEA-B3E51F31D2C3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68" creationId="{8F6C9F70-A70B-46DE-B505-5BDC82792612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69" creationId="{CC6034FE-179F-4EB5-9C6A-FB1E307091AC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70" creationId="{6A5CDCB0-AB88-4D54-BC03-FF3FC0D99816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71" creationId="{36FF3646-795A-4928-BDA1-52D3CBCB6AFC}"/>
          </ac:spMkLst>
        </pc:spChg>
        <pc:spChg chg="add mod">
          <ac:chgData name="Lucas Jellema" userId="7e183fbb-84e0-44b3-9b03-0792bc8d162b" providerId="ADAL" clId="{4304A474-1B80-465D-9825-B0DA05220D1A}" dt="2022-05-11T10:45:51.367" v="4720" actId="1076"/>
          <ac:spMkLst>
            <pc:docMk/>
            <pc:sldMk cId="3985717963" sldId="13130"/>
            <ac:spMk id="72" creationId="{26CBC14B-849B-476E-97F7-AF0E2F4003AF}"/>
          </ac:spMkLst>
        </pc:spChg>
        <pc:spChg chg="add mod">
          <ac:chgData name="Lucas Jellema" userId="7e183fbb-84e0-44b3-9b03-0792bc8d162b" providerId="ADAL" clId="{4304A474-1B80-465D-9825-B0DA05220D1A}" dt="2022-05-11T10:45:51.367" v="4720" actId="1076"/>
          <ac:spMkLst>
            <pc:docMk/>
            <pc:sldMk cId="3985717963" sldId="13130"/>
            <ac:spMk id="73" creationId="{03E94BB2-DD77-4EFC-9586-0CEAEC17E3F1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74" creationId="{045E1A31-12B2-4C3F-907C-126A0AAF548A}"/>
          </ac:spMkLst>
        </pc:spChg>
        <pc:spChg chg="add mod">
          <ac:chgData name="Lucas Jellema" userId="7e183fbb-84e0-44b3-9b03-0792bc8d162b" providerId="ADAL" clId="{4304A474-1B80-465D-9825-B0DA05220D1A}" dt="2022-05-11T10:46:01.842" v="4723" actId="1076"/>
          <ac:spMkLst>
            <pc:docMk/>
            <pc:sldMk cId="3985717963" sldId="13130"/>
            <ac:spMk id="75" creationId="{E2154B93-0F64-43A7-801F-65EABD4D5CFE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76" creationId="{ECC3AB91-6E99-4A14-B065-A407C6BC65EF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77" creationId="{56BCE003-18B2-4345-BC6E-7CFE7693C1B1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78" creationId="{5B4F406F-4B06-4C2F-BA86-C72880560CBB}"/>
          </ac:spMkLst>
        </pc:spChg>
        <pc:spChg chg="add mod">
          <ac:chgData name="Lucas Jellema" userId="7e183fbb-84e0-44b3-9b03-0792bc8d162b" providerId="ADAL" clId="{4304A474-1B80-465D-9825-B0DA05220D1A}" dt="2022-05-11T10:45:51.367" v="4720" actId="1076"/>
          <ac:spMkLst>
            <pc:docMk/>
            <pc:sldMk cId="3985717963" sldId="13130"/>
            <ac:spMk id="79" creationId="{5A3A0E39-10FA-4071-B1C7-26E9F1585569}"/>
          </ac:spMkLst>
        </pc:spChg>
        <pc:spChg chg="add mod">
          <ac:chgData name="Lucas Jellema" userId="7e183fbb-84e0-44b3-9b03-0792bc8d162b" providerId="ADAL" clId="{4304A474-1B80-465D-9825-B0DA05220D1A}" dt="2022-05-11T10:45:51.367" v="4720" actId="1076"/>
          <ac:spMkLst>
            <pc:docMk/>
            <pc:sldMk cId="3985717963" sldId="13130"/>
            <ac:spMk id="80" creationId="{84D09891-59BE-477E-8160-C37C90DD9B09}"/>
          </ac:spMkLst>
        </pc:spChg>
        <pc:spChg chg="add mod">
          <ac:chgData name="Lucas Jellema" userId="7e183fbb-84e0-44b3-9b03-0792bc8d162b" providerId="ADAL" clId="{4304A474-1B80-465D-9825-B0DA05220D1A}" dt="2022-05-11T10:45:39.766" v="4719" actId="1076"/>
          <ac:spMkLst>
            <pc:docMk/>
            <pc:sldMk cId="3985717963" sldId="13130"/>
            <ac:spMk id="81" creationId="{5440CA98-45A3-4980-A051-E78834605811}"/>
          </ac:spMkLst>
        </pc:spChg>
        <pc:spChg chg="add mod">
          <ac:chgData name="Lucas Jellema" userId="7e183fbb-84e0-44b3-9b03-0792bc8d162b" providerId="ADAL" clId="{4304A474-1B80-465D-9825-B0DA05220D1A}" dt="2022-05-11T10:45:59.135" v="4722" actId="1076"/>
          <ac:spMkLst>
            <pc:docMk/>
            <pc:sldMk cId="3985717963" sldId="13130"/>
            <ac:spMk id="82" creationId="{1B7D7AED-C03A-410A-8D05-F86A915EE5C7}"/>
          </ac:spMkLst>
        </pc:spChg>
        <pc:spChg chg="add mod">
          <ac:chgData name="Lucas Jellema" userId="7e183fbb-84e0-44b3-9b03-0792bc8d162b" providerId="ADAL" clId="{4304A474-1B80-465D-9825-B0DA05220D1A}" dt="2022-05-11T10:46:36.091" v="4731" actId="1076"/>
          <ac:spMkLst>
            <pc:docMk/>
            <pc:sldMk cId="3985717963" sldId="13130"/>
            <ac:spMk id="83" creationId="{A6879A25-991E-4058-9E00-28AC8A2EB0C5}"/>
          </ac:spMkLst>
        </pc:spChg>
        <pc:spChg chg="add mod">
          <ac:chgData name="Lucas Jellema" userId="7e183fbb-84e0-44b3-9b03-0792bc8d162b" providerId="ADAL" clId="{4304A474-1B80-465D-9825-B0DA05220D1A}" dt="2022-05-11T10:45:51.367" v="4720" actId="1076"/>
          <ac:spMkLst>
            <pc:docMk/>
            <pc:sldMk cId="3985717963" sldId="13130"/>
            <ac:spMk id="84" creationId="{FA97BBFF-73E9-4ECF-8F1F-8331311491C5}"/>
          </ac:spMkLst>
        </pc:spChg>
        <pc:spChg chg="add mod">
          <ac:chgData name="Lucas Jellema" userId="7e183fbb-84e0-44b3-9b03-0792bc8d162b" providerId="ADAL" clId="{4304A474-1B80-465D-9825-B0DA05220D1A}" dt="2022-05-11T10:45:51.367" v="4720" actId="1076"/>
          <ac:spMkLst>
            <pc:docMk/>
            <pc:sldMk cId="3985717963" sldId="13130"/>
            <ac:spMk id="85" creationId="{1D667591-CF8C-488E-870F-D4A3FF589EE1}"/>
          </ac:spMkLst>
        </pc:spChg>
        <pc:spChg chg="add mod">
          <ac:chgData name="Lucas Jellema" userId="7e183fbb-84e0-44b3-9b03-0792bc8d162b" providerId="ADAL" clId="{4304A474-1B80-465D-9825-B0DA05220D1A}" dt="2022-05-11T10:46:13.819" v="4726" actId="1076"/>
          <ac:spMkLst>
            <pc:docMk/>
            <pc:sldMk cId="3985717963" sldId="13130"/>
            <ac:spMk id="86" creationId="{BBFD4320-CAAE-449B-84D5-A23B1403A4E7}"/>
          </ac:spMkLst>
        </pc:spChg>
        <pc:spChg chg="add mod">
          <ac:chgData name="Lucas Jellema" userId="7e183fbb-84e0-44b3-9b03-0792bc8d162b" providerId="ADAL" clId="{4304A474-1B80-465D-9825-B0DA05220D1A}" dt="2022-05-11T10:46:13.819" v="4726" actId="1076"/>
          <ac:spMkLst>
            <pc:docMk/>
            <pc:sldMk cId="3985717963" sldId="13130"/>
            <ac:spMk id="87" creationId="{98790499-C36E-423C-9FA2-EF62E049FFC1}"/>
          </ac:spMkLst>
        </pc:spChg>
        <pc:spChg chg="add mod">
          <ac:chgData name="Lucas Jellema" userId="7e183fbb-84e0-44b3-9b03-0792bc8d162b" providerId="ADAL" clId="{4304A474-1B80-465D-9825-B0DA05220D1A}" dt="2022-05-11T10:46:13.819" v="4726" actId="1076"/>
          <ac:spMkLst>
            <pc:docMk/>
            <pc:sldMk cId="3985717963" sldId="13130"/>
            <ac:spMk id="88" creationId="{30516E5F-9E1D-44D7-A015-9B0042A32D21}"/>
          </ac:spMkLst>
        </pc:spChg>
        <pc:spChg chg="add mod">
          <ac:chgData name="Lucas Jellema" userId="7e183fbb-84e0-44b3-9b03-0792bc8d162b" providerId="ADAL" clId="{4304A474-1B80-465D-9825-B0DA05220D1A}" dt="2022-05-11T10:46:13.819" v="4726" actId="1076"/>
          <ac:spMkLst>
            <pc:docMk/>
            <pc:sldMk cId="3985717963" sldId="13130"/>
            <ac:spMk id="89" creationId="{BABCD8A4-E1FE-4D82-827A-C1E567BED218}"/>
          </ac:spMkLst>
        </pc:spChg>
        <pc:spChg chg="add mod">
          <ac:chgData name="Lucas Jellema" userId="7e183fbb-84e0-44b3-9b03-0792bc8d162b" providerId="ADAL" clId="{4304A474-1B80-465D-9825-B0DA05220D1A}" dt="2022-05-11T10:46:13.819" v="4726" actId="1076"/>
          <ac:spMkLst>
            <pc:docMk/>
            <pc:sldMk cId="3985717963" sldId="13130"/>
            <ac:spMk id="90" creationId="{2D247653-EFC8-4C5C-ACA3-CFD4682A4B62}"/>
          </ac:spMkLst>
        </pc:spChg>
        <pc:spChg chg="add mod">
          <ac:chgData name="Lucas Jellema" userId="7e183fbb-84e0-44b3-9b03-0792bc8d162b" providerId="ADAL" clId="{4304A474-1B80-465D-9825-B0DA05220D1A}" dt="2022-05-11T10:46:13.819" v="4726" actId="1076"/>
          <ac:spMkLst>
            <pc:docMk/>
            <pc:sldMk cId="3985717963" sldId="13130"/>
            <ac:spMk id="91" creationId="{94827DBD-CDBA-4003-BE4D-CA63FF0F86D7}"/>
          </ac:spMkLst>
        </pc:spChg>
        <pc:spChg chg="add mod">
          <ac:chgData name="Lucas Jellema" userId="7e183fbb-84e0-44b3-9b03-0792bc8d162b" providerId="ADAL" clId="{4304A474-1B80-465D-9825-B0DA05220D1A}" dt="2022-05-11T10:46:19.818" v="4728" actId="1076"/>
          <ac:spMkLst>
            <pc:docMk/>
            <pc:sldMk cId="3985717963" sldId="13130"/>
            <ac:spMk id="92" creationId="{ED1D7ABB-F434-49EB-A26C-B5D40536C9E0}"/>
          </ac:spMkLst>
        </pc:spChg>
        <pc:spChg chg="add mod">
          <ac:chgData name="Lucas Jellema" userId="7e183fbb-84e0-44b3-9b03-0792bc8d162b" providerId="ADAL" clId="{4304A474-1B80-465D-9825-B0DA05220D1A}" dt="2022-05-11T10:46:19.818" v="4728" actId="1076"/>
          <ac:spMkLst>
            <pc:docMk/>
            <pc:sldMk cId="3985717963" sldId="13130"/>
            <ac:spMk id="93" creationId="{89C46E92-059F-4E37-9C09-B03FB93EF548}"/>
          </ac:spMkLst>
        </pc:spChg>
        <pc:spChg chg="add mod">
          <ac:chgData name="Lucas Jellema" userId="7e183fbb-84e0-44b3-9b03-0792bc8d162b" providerId="ADAL" clId="{4304A474-1B80-465D-9825-B0DA05220D1A}" dt="2022-05-11T10:46:19.818" v="4728" actId="1076"/>
          <ac:spMkLst>
            <pc:docMk/>
            <pc:sldMk cId="3985717963" sldId="13130"/>
            <ac:spMk id="94" creationId="{3FD4D73B-C9FE-4EB6-B1FF-7B147EBF091C}"/>
          </ac:spMkLst>
        </pc:spChg>
        <pc:spChg chg="add mod">
          <ac:chgData name="Lucas Jellema" userId="7e183fbb-84e0-44b3-9b03-0792bc8d162b" providerId="ADAL" clId="{4304A474-1B80-465D-9825-B0DA05220D1A}" dt="2022-05-11T10:46:19.818" v="4728" actId="1076"/>
          <ac:spMkLst>
            <pc:docMk/>
            <pc:sldMk cId="3985717963" sldId="13130"/>
            <ac:spMk id="95" creationId="{BEF3DD00-E032-4B52-B880-FF60C639A9C8}"/>
          </ac:spMkLst>
        </pc:spChg>
        <pc:spChg chg="add mod">
          <ac:chgData name="Lucas Jellema" userId="7e183fbb-84e0-44b3-9b03-0792bc8d162b" providerId="ADAL" clId="{4304A474-1B80-465D-9825-B0DA05220D1A}" dt="2022-05-11T10:46:19.818" v="4728" actId="1076"/>
          <ac:spMkLst>
            <pc:docMk/>
            <pc:sldMk cId="3985717963" sldId="13130"/>
            <ac:spMk id="96" creationId="{B72EB72E-4C27-4182-83A9-7D8C26ED59C2}"/>
          </ac:spMkLst>
        </pc:spChg>
        <pc:spChg chg="add mod">
          <ac:chgData name="Lucas Jellema" userId="7e183fbb-84e0-44b3-9b03-0792bc8d162b" providerId="ADAL" clId="{4304A474-1B80-465D-9825-B0DA05220D1A}" dt="2022-05-11T10:46:19.818" v="4728" actId="1076"/>
          <ac:spMkLst>
            <pc:docMk/>
            <pc:sldMk cId="3985717963" sldId="13130"/>
            <ac:spMk id="97" creationId="{38D150CB-EE1A-45C4-B344-B308FBDDE6F9}"/>
          </ac:spMkLst>
        </pc:spChg>
        <pc:spChg chg="add mod">
          <ac:chgData name="Lucas Jellema" userId="7e183fbb-84e0-44b3-9b03-0792bc8d162b" providerId="ADAL" clId="{4304A474-1B80-465D-9825-B0DA05220D1A}" dt="2022-05-11T10:46:26.684" v="4730" actId="1076"/>
          <ac:spMkLst>
            <pc:docMk/>
            <pc:sldMk cId="3985717963" sldId="13130"/>
            <ac:spMk id="98" creationId="{F8043263-CC66-4EB0-85CD-B1F5659FFF84}"/>
          </ac:spMkLst>
        </pc:spChg>
        <pc:spChg chg="add mod">
          <ac:chgData name="Lucas Jellema" userId="7e183fbb-84e0-44b3-9b03-0792bc8d162b" providerId="ADAL" clId="{4304A474-1B80-465D-9825-B0DA05220D1A}" dt="2022-05-11T10:46:26.684" v="4730" actId="1076"/>
          <ac:spMkLst>
            <pc:docMk/>
            <pc:sldMk cId="3985717963" sldId="13130"/>
            <ac:spMk id="99" creationId="{D934EADB-B07B-4B7C-B3D1-2DE06EF8A475}"/>
          </ac:spMkLst>
        </pc:spChg>
        <pc:spChg chg="add mod">
          <ac:chgData name="Lucas Jellema" userId="7e183fbb-84e0-44b3-9b03-0792bc8d162b" providerId="ADAL" clId="{4304A474-1B80-465D-9825-B0DA05220D1A}" dt="2022-05-11T10:46:26.684" v="4730" actId="1076"/>
          <ac:spMkLst>
            <pc:docMk/>
            <pc:sldMk cId="3985717963" sldId="13130"/>
            <ac:spMk id="100" creationId="{D517A00C-E4B6-482B-A118-ABACC16C68AC}"/>
          </ac:spMkLst>
        </pc:spChg>
        <pc:spChg chg="add mod">
          <ac:chgData name="Lucas Jellema" userId="7e183fbb-84e0-44b3-9b03-0792bc8d162b" providerId="ADAL" clId="{4304A474-1B80-465D-9825-B0DA05220D1A}" dt="2022-05-11T10:46:26.684" v="4730" actId="1076"/>
          <ac:spMkLst>
            <pc:docMk/>
            <pc:sldMk cId="3985717963" sldId="13130"/>
            <ac:spMk id="101" creationId="{B5C4F56C-9A0C-40BC-A897-FF74853C6BAC}"/>
          </ac:spMkLst>
        </pc:spChg>
        <pc:spChg chg="add mod">
          <ac:chgData name="Lucas Jellema" userId="7e183fbb-84e0-44b3-9b03-0792bc8d162b" providerId="ADAL" clId="{4304A474-1B80-465D-9825-B0DA05220D1A}" dt="2022-05-11T10:46:26.684" v="4730" actId="1076"/>
          <ac:spMkLst>
            <pc:docMk/>
            <pc:sldMk cId="3985717963" sldId="13130"/>
            <ac:spMk id="102" creationId="{0BC9F877-A54B-4F8D-B3A8-8E47E20F57CB}"/>
          </ac:spMkLst>
        </pc:spChg>
        <pc:spChg chg="add mod">
          <ac:chgData name="Lucas Jellema" userId="7e183fbb-84e0-44b3-9b03-0792bc8d162b" providerId="ADAL" clId="{4304A474-1B80-465D-9825-B0DA05220D1A}" dt="2022-05-11T10:46:26.684" v="4730" actId="1076"/>
          <ac:spMkLst>
            <pc:docMk/>
            <pc:sldMk cId="3985717963" sldId="13130"/>
            <ac:spMk id="103" creationId="{E4A89F9D-64D7-4119-86DF-39899018C7E7}"/>
          </ac:spMkLst>
        </pc:spChg>
        <pc:picChg chg="add del mod">
          <ac:chgData name="Lucas Jellema" userId="7e183fbb-84e0-44b3-9b03-0792bc8d162b" providerId="ADAL" clId="{4304A474-1B80-465D-9825-B0DA05220D1A}" dt="2022-05-10T12:49:14.565" v="2707" actId="931"/>
          <ac:picMkLst>
            <pc:docMk/>
            <pc:sldMk cId="3985717963" sldId="13130"/>
            <ac:picMk id="13" creationId="{B69E704C-6294-4249-8271-8FBFF93B22E9}"/>
          </ac:picMkLst>
        </pc:picChg>
        <pc:picChg chg="add del mod">
          <ac:chgData name="Lucas Jellema" userId="7e183fbb-84e0-44b3-9b03-0792bc8d162b" providerId="ADAL" clId="{4304A474-1B80-465D-9825-B0DA05220D1A}" dt="2022-05-10T12:49:45.599" v="2709" actId="478"/>
          <ac:picMkLst>
            <pc:docMk/>
            <pc:sldMk cId="3985717963" sldId="13130"/>
            <ac:picMk id="15" creationId="{4D4FABF5-FE71-42BE-8016-AC1044ABB70D}"/>
          </ac:picMkLst>
        </pc:picChg>
        <pc:picChg chg="add mod ord">
          <ac:chgData name="Lucas Jellema" userId="7e183fbb-84e0-44b3-9b03-0792bc8d162b" providerId="ADAL" clId="{4304A474-1B80-465D-9825-B0DA05220D1A}" dt="2022-05-10T12:50:57.726" v="2773" actId="1038"/>
          <ac:picMkLst>
            <pc:docMk/>
            <pc:sldMk cId="3985717963" sldId="13130"/>
            <ac:picMk id="17" creationId="{25482974-D345-4D17-86B4-6B6BD9C88482}"/>
          </ac:picMkLst>
        </pc:picChg>
        <pc:picChg chg="add del">
          <ac:chgData name="Lucas Jellema" userId="7e183fbb-84e0-44b3-9b03-0792bc8d162b" providerId="ADAL" clId="{4304A474-1B80-465D-9825-B0DA05220D1A}" dt="2022-05-11T10:49:12.027" v="4748"/>
          <ac:picMkLst>
            <pc:docMk/>
            <pc:sldMk cId="3985717963" sldId="13130"/>
            <ac:picMk id="21" creationId="{944796DF-0C0A-4BFB-A6DC-6ABC7D3F6ED9}"/>
          </ac:picMkLst>
        </pc:picChg>
        <pc:picChg chg="add mod">
          <ac:chgData name="Lucas Jellema" userId="7e183fbb-84e0-44b3-9b03-0792bc8d162b" providerId="ADAL" clId="{4304A474-1B80-465D-9825-B0DA05220D1A}" dt="2022-05-11T09:59:09.644" v="4346" actId="1076"/>
          <ac:picMkLst>
            <pc:docMk/>
            <pc:sldMk cId="3985717963" sldId="13130"/>
            <ac:picMk id="22" creationId="{C4050732-15DF-40A2-8398-37B9841EC5A8}"/>
          </ac:picMkLst>
        </pc:picChg>
        <pc:picChg chg="add mod">
          <ac:chgData name="Lucas Jellema" userId="7e183fbb-84e0-44b3-9b03-0792bc8d162b" providerId="ADAL" clId="{4304A474-1B80-465D-9825-B0DA05220D1A}" dt="2022-05-10T12:48:44.423" v="2673" actId="1076"/>
          <ac:picMkLst>
            <pc:docMk/>
            <pc:sldMk cId="3985717963" sldId="13130"/>
            <ac:picMk id="9218" creationId="{8AB5FDCF-9C44-400C-94FF-A8B45E0A4E99}"/>
          </ac:picMkLst>
        </pc:picChg>
        <pc:picChg chg="add mod">
          <ac:chgData name="Lucas Jellema" userId="7e183fbb-84e0-44b3-9b03-0792bc8d162b" providerId="ADAL" clId="{4304A474-1B80-465D-9825-B0DA05220D1A}" dt="2022-05-10T12:50:57.726" v="2773" actId="1038"/>
          <ac:picMkLst>
            <pc:docMk/>
            <pc:sldMk cId="3985717963" sldId="13130"/>
            <ac:picMk id="9220" creationId="{358DBCE5-7B5A-4257-B4FB-ABE37FD93815}"/>
          </ac:picMkLst>
        </pc:picChg>
        <pc:picChg chg="add del">
          <ac:chgData name="Lucas Jellema" userId="7e183fbb-84e0-44b3-9b03-0792bc8d162b" providerId="ADAL" clId="{4304A474-1B80-465D-9825-B0DA05220D1A}" dt="2022-05-11T10:49:01.492" v="4740"/>
          <ac:picMkLst>
            <pc:docMk/>
            <pc:sldMk cId="3985717963" sldId="13130"/>
            <ac:picMk id="9222" creationId="{18CA791E-0A59-4B6B-979F-251809A4A5EB}"/>
          </ac:picMkLst>
        </pc:picChg>
        <pc:picChg chg="add mod">
          <ac:chgData name="Lucas Jellema" userId="7e183fbb-84e0-44b3-9b03-0792bc8d162b" providerId="ADAL" clId="{4304A474-1B80-465D-9825-B0DA05220D1A}" dt="2022-05-11T10:49:43.169" v="4752" actId="1076"/>
          <ac:picMkLst>
            <pc:docMk/>
            <pc:sldMk cId="3985717963" sldId="13130"/>
            <ac:picMk id="9224" creationId="{DA5F22CF-A389-43DF-8B1D-DBCFBA642CDA}"/>
          </ac:picMkLst>
        </pc:picChg>
        <pc:picChg chg="add mod">
          <ac:chgData name="Lucas Jellema" userId="7e183fbb-84e0-44b3-9b03-0792bc8d162b" providerId="ADAL" clId="{4304A474-1B80-465D-9825-B0DA05220D1A}" dt="2022-05-11T10:54:51.341" v="4768" actId="1076"/>
          <ac:picMkLst>
            <pc:docMk/>
            <pc:sldMk cId="3985717963" sldId="13130"/>
            <ac:picMk id="9226" creationId="{09E3C222-3BE8-4241-9CD3-36F84F16A106}"/>
          </ac:picMkLst>
        </pc:picChg>
      </pc:sldChg>
      <pc:sldChg chg="addSp delSp modSp add mod modAnim">
        <pc:chgData name="Lucas Jellema" userId="7e183fbb-84e0-44b3-9b03-0792bc8d162b" providerId="ADAL" clId="{4304A474-1B80-465D-9825-B0DA05220D1A}" dt="2022-05-10T13:35:47.889" v="2886"/>
        <pc:sldMkLst>
          <pc:docMk/>
          <pc:sldMk cId="3171483698" sldId="13131"/>
        </pc:sldMkLst>
        <pc:spChg chg="add mod">
          <ac:chgData name="Lucas Jellema" userId="7e183fbb-84e0-44b3-9b03-0792bc8d162b" providerId="ADAL" clId="{4304A474-1B80-465D-9825-B0DA05220D1A}" dt="2022-05-10T13:32:14.228" v="2849" actId="1076"/>
          <ac:spMkLst>
            <pc:docMk/>
            <pc:sldMk cId="3171483698" sldId="13131"/>
            <ac:spMk id="2" creationId="{6FEA93C9-EEA7-4DAD-A8BD-674F5BB8ACC1}"/>
          </ac:spMkLst>
        </pc:spChg>
        <pc:spChg chg="add mod">
          <ac:chgData name="Lucas Jellema" userId="7e183fbb-84e0-44b3-9b03-0792bc8d162b" providerId="ADAL" clId="{4304A474-1B80-465D-9825-B0DA05220D1A}" dt="2022-05-10T13:32:35.593" v="2857" actId="1076"/>
          <ac:spMkLst>
            <pc:docMk/>
            <pc:sldMk cId="3171483698" sldId="13131"/>
            <ac:spMk id="18" creationId="{4D77E01D-31BC-40A8-8369-E8BE0BB34292}"/>
          </ac:spMkLst>
        </pc:spChg>
        <pc:picChg chg="add mod">
          <ac:chgData name="Lucas Jellema" userId="7e183fbb-84e0-44b3-9b03-0792bc8d162b" providerId="ADAL" clId="{4304A474-1B80-465D-9825-B0DA05220D1A}" dt="2022-05-10T13:21:47.867" v="2824" actId="14100"/>
          <ac:picMkLst>
            <pc:docMk/>
            <pc:sldMk cId="3171483698" sldId="13131"/>
            <ac:picMk id="10" creationId="{D532A787-03EE-4A14-98F8-E6206C3CF3A7}"/>
          </ac:picMkLst>
        </pc:picChg>
        <pc:picChg chg="mod">
          <ac:chgData name="Lucas Jellema" userId="7e183fbb-84e0-44b3-9b03-0792bc8d162b" providerId="ADAL" clId="{4304A474-1B80-465D-9825-B0DA05220D1A}" dt="2022-05-10T13:17:40.281" v="2814" actId="1076"/>
          <ac:picMkLst>
            <pc:docMk/>
            <pc:sldMk cId="3171483698" sldId="13131"/>
            <ac:picMk id="17" creationId="{25482974-D345-4D17-86B4-6B6BD9C88482}"/>
          </ac:picMkLst>
        </pc:picChg>
        <pc:picChg chg="del">
          <ac:chgData name="Lucas Jellema" userId="7e183fbb-84e0-44b3-9b03-0792bc8d162b" providerId="ADAL" clId="{4304A474-1B80-465D-9825-B0DA05220D1A}" dt="2022-05-10T13:14:44.170" v="2796" actId="478"/>
          <ac:picMkLst>
            <pc:docMk/>
            <pc:sldMk cId="3171483698" sldId="13131"/>
            <ac:picMk id="9218" creationId="{8AB5FDCF-9C44-400C-94FF-A8B45E0A4E99}"/>
          </ac:picMkLst>
        </pc:picChg>
        <pc:picChg chg="del">
          <ac:chgData name="Lucas Jellema" userId="7e183fbb-84e0-44b3-9b03-0792bc8d162b" providerId="ADAL" clId="{4304A474-1B80-465D-9825-B0DA05220D1A}" dt="2022-05-10T13:14:25.992" v="2780" actId="478"/>
          <ac:picMkLst>
            <pc:docMk/>
            <pc:sldMk cId="3171483698" sldId="13131"/>
            <ac:picMk id="9220" creationId="{358DBCE5-7B5A-4257-B4FB-ABE37FD93815}"/>
          </ac:picMkLst>
        </pc:picChg>
        <pc:picChg chg="add mod">
          <ac:chgData name="Lucas Jellema" userId="7e183fbb-84e0-44b3-9b03-0792bc8d162b" providerId="ADAL" clId="{4304A474-1B80-465D-9825-B0DA05220D1A}" dt="2022-05-10T13:17:40.281" v="2814" actId="1076"/>
          <ac:picMkLst>
            <pc:docMk/>
            <pc:sldMk cId="3171483698" sldId="13131"/>
            <ac:picMk id="10242" creationId="{6CA03046-5E60-4611-9677-670DC6B3A24E}"/>
          </ac:picMkLst>
        </pc:picChg>
        <pc:picChg chg="add mod">
          <ac:chgData name="Lucas Jellema" userId="7e183fbb-84e0-44b3-9b03-0792bc8d162b" providerId="ADAL" clId="{4304A474-1B80-465D-9825-B0DA05220D1A}" dt="2022-05-10T13:21:51.532" v="2826" actId="14100"/>
          <ac:picMkLst>
            <pc:docMk/>
            <pc:sldMk cId="3171483698" sldId="13131"/>
            <ac:picMk id="10244" creationId="{3157D44A-665A-43DF-A39A-89E0DBEF70DA}"/>
          </ac:picMkLst>
        </pc:picChg>
        <pc:picChg chg="add mod">
          <ac:chgData name="Lucas Jellema" userId="7e183fbb-84e0-44b3-9b03-0792bc8d162b" providerId="ADAL" clId="{4304A474-1B80-465D-9825-B0DA05220D1A}" dt="2022-05-10T13:28:13.650" v="2844" actId="1076"/>
          <ac:picMkLst>
            <pc:docMk/>
            <pc:sldMk cId="3171483698" sldId="13131"/>
            <ac:picMk id="10246" creationId="{B83FFDD7-0134-45AB-A0E2-1E7CCC7615BE}"/>
          </ac:picMkLst>
        </pc:picChg>
        <pc:picChg chg="add mod">
          <ac:chgData name="Lucas Jellema" userId="7e183fbb-84e0-44b3-9b03-0792bc8d162b" providerId="ADAL" clId="{4304A474-1B80-465D-9825-B0DA05220D1A}" dt="2022-05-10T13:35:25.114" v="2882" actId="166"/>
          <ac:picMkLst>
            <pc:docMk/>
            <pc:sldMk cId="3171483698" sldId="13131"/>
            <ac:picMk id="10248" creationId="{FBB28B9B-FEF5-4D86-A842-F9C1897D99D2}"/>
          </ac:picMkLst>
        </pc:picChg>
        <pc:picChg chg="add mod">
          <ac:chgData name="Lucas Jellema" userId="7e183fbb-84e0-44b3-9b03-0792bc8d162b" providerId="ADAL" clId="{4304A474-1B80-465D-9825-B0DA05220D1A}" dt="2022-05-10T13:33:16.074" v="2868" actId="1076"/>
          <ac:picMkLst>
            <pc:docMk/>
            <pc:sldMk cId="3171483698" sldId="13131"/>
            <ac:picMk id="10250" creationId="{2A9421E6-6E40-479E-B933-7B6E30201402}"/>
          </ac:picMkLst>
        </pc:picChg>
        <pc:picChg chg="add mod">
          <ac:chgData name="Lucas Jellema" userId="7e183fbb-84e0-44b3-9b03-0792bc8d162b" providerId="ADAL" clId="{4304A474-1B80-465D-9825-B0DA05220D1A}" dt="2022-05-10T13:32:33.818" v="2856" actId="1076"/>
          <ac:picMkLst>
            <pc:docMk/>
            <pc:sldMk cId="3171483698" sldId="13131"/>
            <ac:picMk id="10252" creationId="{51CF2780-E83D-4CEC-BB83-FE6F6EA2B542}"/>
          </ac:picMkLst>
        </pc:picChg>
        <pc:picChg chg="add mod">
          <ac:chgData name="Lucas Jellema" userId="7e183fbb-84e0-44b3-9b03-0792bc8d162b" providerId="ADAL" clId="{4304A474-1B80-465D-9825-B0DA05220D1A}" dt="2022-05-10T13:35:29.594" v="2883" actId="1076"/>
          <ac:picMkLst>
            <pc:docMk/>
            <pc:sldMk cId="3171483698" sldId="13131"/>
            <ac:picMk id="10254" creationId="{C0C16617-A66D-46C2-8AB5-49AB3669EAAF}"/>
          </ac:picMkLst>
        </pc:picChg>
      </pc:sldChg>
      <pc:sldChg chg="modSp add mod ord">
        <pc:chgData name="Lucas Jellema" userId="7e183fbb-84e0-44b3-9b03-0792bc8d162b" providerId="ADAL" clId="{4304A474-1B80-465D-9825-B0DA05220D1A}" dt="2022-05-17T07:59:41.931" v="10977"/>
        <pc:sldMkLst>
          <pc:docMk/>
          <pc:sldMk cId="2699701066" sldId="13132"/>
        </pc:sldMkLst>
        <pc:spChg chg="mod">
          <ac:chgData name="Lucas Jellema" userId="7e183fbb-84e0-44b3-9b03-0792bc8d162b" providerId="ADAL" clId="{4304A474-1B80-465D-9825-B0DA05220D1A}" dt="2022-05-17T07:59:41.931" v="10977"/>
          <ac:spMkLst>
            <pc:docMk/>
            <pc:sldMk cId="2699701066" sldId="13132"/>
            <ac:spMk id="3" creationId="{AD3303E3-9ABF-448E-AA3D-406B7E114A69}"/>
          </ac:spMkLst>
        </pc:spChg>
        <pc:spChg chg="mod">
          <ac:chgData name="Lucas Jellema" userId="7e183fbb-84e0-44b3-9b03-0792bc8d162b" providerId="ADAL" clId="{4304A474-1B80-465D-9825-B0DA05220D1A}" dt="2022-05-11T07:12:07.852" v="3070" actId="6549"/>
          <ac:spMkLst>
            <pc:docMk/>
            <pc:sldMk cId="2699701066" sldId="13132"/>
            <ac:spMk id="4" creationId="{DA97A2C3-CE36-49A5-BEA3-1372240F6316}"/>
          </ac:spMkLst>
        </pc:spChg>
      </pc:sldChg>
      <pc:sldChg chg="addSp delSp modSp new mod modClrScheme chgLayout modNotesTx">
        <pc:chgData name="Lucas Jellema" userId="7e183fbb-84e0-44b3-9b03-0792bc8d162b" providerId="ADAL" clId="{4304A474-1B80-465D-9825-B0DA05220D1A}" dt="2022-05-15T09:46:28.669" v="8610" actId="20577"/>
        <pc:sldMkLst>
          <pc:docMk/>
          <pc:sldMk cId="1943339035" sldId="13133"/>
        </pc:sldMkLst>
        <pc:spChg chg="del">
          <ac:chgData name="Lucas Jellema" userId="7e183fbb-84e0-44b3-9b03-0792bc8d162b" providerId="ADAL" clId="{4304A474-1B80-465D-9825-B0DA05220D1A}" dt="2022-05-11T07:29:06.115" v="3692" actId="26606"/>
          <ac:spMkLst>
            <pc:docMk/>
            <pc:sldMk cId="1943339035" sldId="13133"/>
            <ac:spMk id="2" creationId="{68A445C4-1CCD-435E-853D-95E56D5D2512}"/>
          </ac:spMkLst>
        </pc:spChg>
        <pc:spChg chg="del mod ord">
          <ac:chgData name="Lucas Jellema" userId="7e183fbb-84e0-44b3-9b03-0792bc8d162b" providerId="ADAL" clId="{4304A474-1B80-465D-9825-B0DA05220D1A}" dt="2022-05-11T15:51:25.303" v="7173" actId="478"/>
          <ac:spMkLst>
            <pc:docMk/>
            <pc:sldMk cId="1943339035" sldId="13133"/>
            <ac:spMk id="3" creationId="{6A48772F-50C0-4BEB-9067-06E13CA7B628}"/>
          </ac:spMkLst>
        </pc:spChg>
        <pc:spChg chg="mod">
          <ac:chgData name="Lucas Jellema" userId="7e183fbb-84e0-44b3-9b03-0792bc8d162b" providerId="ADAL" clId="{4304A474-1B80-465D-9825-B0DA05220D1A}" dt="2022-05-15T09:46:28.669" v="8610" actId="20577"/>
          <ac:spMkLst>
            <pc:docMk/>
            <pc:sldMk cId="1943339035" sldId="13133"/>
            <ac:spMk id="4" creationId="{C7557A66-AD4A-40A4-9CD9-727E6C152305}"/>
          </ac:spMkLst>
        </pc:spChg>
        <pc:spChg chg="del">
          <ac:chgData name="Lucas Jellema" userId="7e183fbb-84e0-44b3-9b03-0792bc8d162b" providerId="ADAL" clId="{4304A474-1B80-465D-9825-B0DA05220D1A}" dt="2022-05-11T07:29:06.115" v="3692" actId="26606"/>
          <ac:spMkLst>
            <pc:docMk/>
            <pc:sldMk cId="1943339035" sldId="13133"/>
            <ac:spMk id="5" creationId="{251152F5-A704-4006-A2CB-92E012865542}"/>
          </ac:spMkLst>
        </pc:spChg>
        <pc:spChg chg="add mod">
          <ac:chgData name="Lucas Jellema" userId="7e183fbb-84e0-44b3-9b03-0792bc8d162b" providerId="ADAL" clId="{4304A474-1B80-465D-9825-B0DA05220D1A}" dt="2022-05-11T15:51:29.412" v="7178" actId="20577"/>
          <ac:spMkLst>
            <pc:docMk/>
            <pc:sldMk cId="1943339035" sldId="13133"/>
            <ac:spMk id="9" creationId="{7B703A05-9C33-4CF7-8DA3-1F9901AEA0FC}"/>
          </ac:spMkLst>
        </pc:spChg>
        <pc:spChg chg="add del mod">
          <ac:chgData name="Lucas Jellema" userId="7e183fbb-84e0-44b3-9b03-0792bc8d162b" providerId="ADAL" clId="{4304A474-1B80-465D-9825-B0DA05220D1A}" dt="2022-05-11T15:51:33.323" v="7179" actId="478"/>
          <ac:spMkLst>
            <pc:docMk/>
            <pc:sldMk cId="1943339035" sldId="13133"/>
            <ac:spMk id="11" creationId="{F4CA11AC-1016-459F-BE06-5AAC4DC5BF7D}"/>
          </ac:spMkLst>
        </pc:spChg>
        <pc:spChg chg="add mod">
          <ac:chgData name="Lucas Jellema" userId="7e183fbb-84e0-44b3-9b03-0792bc8d162b" providerId="ADAL" clId="{4304A474-1B80-465D-9825-B0DA05220D1A}" dt="2022-05-11T07:29:06.115" v="3692" actId="26606"/>
          <ac:spMkLst>
            <pc:docMk/>
            <pc:sldMk cId="1943339035" sldId="13133"/>
            <ac:spMk id="73" creationId="{94346B0F-F308-19CF-2DC3-60917CDEAABC}"/>
          </ac:spMkLst>
        </pc:spChg>
        <pc:picChg chg="add mod">
          <ac:chgData name="Lucas Jellema" userId="7e183fbb-84e0-44b3-9b03-0792bc8d162b" providerId="ADAL" clId="{4304A474-1B80-465D-9825-B0DA05220D1A}" dt="2022-05-11T10:35:46.100" v="4633" actId="1076"/>
          <ac:picMkLst>
            <pc:docMk/>
            <pc:sldMk cId="1943339035" sldId="13133"/>
            <ac:picMk id="7" creationId="{6FBB671B-84B2-4F3A-A5AC-FFCD4FF3A08D}"/>
          </ac:picMkLst>
        </pc:picChg>
        <pc:picChg chg="add mod">
          <ac:chgData name="Lucas Jellema" userId="7e183fbb-84e0-44b3-9b03-0792bc8d162b" providerId="ADAL" clId="{4304A474-1B80-465D-9825-B0DA05220D1A}" dt="2022-05-11T07:29:06.115" v="3692" actId="26606"/>
          <ac:picMkLst>
            <pc:docMk/>
            <pc:sldMk cId="1943339035" sldId="13133"/>
            <ac:picMk id="12290" creationId="{0163CCD8-04BD-4D54-BC0D-98030A07E990}"/>
          </ac:picMkLst>
        </pc:picChg>
        <pc:picChg chg="add mod ord">
          <ac:chgData name="Lucas Jellema" userId="7e183fbb-84e0-44b3-9b03-0792bc8d162b" providerId="ADAL" clId="{4304A474-1B80-465D-9825-B0DA05220D1A}" dt="2022-05-11T10:35:48.808" v="4634" actId="1076"/>
          <ac:picMkLst>
            <pc:docMk/>
            <pc:sldMk cId="1943339035" sldId="13133"/>
            <ac:picMk id="12292" creationId="{CE1BAF34-2C65-4DC5-867A-F4288E178239}"/>
          </ac:picMkLst>
        </pc:picChg>
      </pc:sldChg>
      <pc:sldChg chg="addSp delSp modSp new mod modClrScheme chgLayout">
        <pc:chgData name="Lucas Jellema" userId="7e183fbb-84e0-44b3-9b03-0792bc8d162b" providerId="ADAL" clId="{4304A474-1B80-465D-9825-B0DA05220D1A}" dt="2022-05-17T12:20:55.927" v="11525" actId="20577"/>
        <pc:sldMkLst>
          <pc:docMk/>
          <pc:sldMk cId="2375856373" sldId="13134"/>
        </pc:sldMkLst>
        <pc:spChg chg="del mod ord">
          <ac:chgData name="Lucas Jellema" userId="7e183fbb-84e0-44b3-9b03-0792bc8d162b" providerId="ADAL" clId="{4304A474-1B80-465D-9825-B0DA05220D1A}" dt="2022-05-11T07:35:08.880" v="3833" actId="700"/>
          <ac:spMkLst>
            <pc:docMk/>
            <pc:sldMk cId="2375856373" sldId="13134"/>
            <ac:spMk id="2" creationId="{B13DB226-4CA7-4BA8-86E4-E7462749DFEE}"/>
          </ac:spMkLst>
        </pc:spChg>
        <pc:spChg chg="del mod ord">
          <ac:chgData name="Lucas Jellema" userId="7e183fbb-84e0-44b3-9b03-0792bc8d162b" providerId="ADAL" clId="{4304A474-1B80-465D-9825-B0DA05220D1A}" dt="2022-05-11T07:35:08.880" v="3833" actId="700"/>
          <ac:spMkLst>
            <pc:docMk/>
            <pc:sldMk cId="2375856373" sldId="13134"/>
            <ac:spMk id="3" creationId="{B063EF02-4AD7-4BAF-9512-7E5224600BCA}"/>
          </ac:spMkLst>
        </pc:spChg>
        <pc:spChg chg="del mod ord">
          <ac:chgData name="Lucas Jellema" userId="7e183fbb-84e0-44b3-9b03-0792bc8d162b" providerId="ADAL" clId="{4304A474-1B80-465D-9825-B0DA05220D1A}" dt="2022-05-11T07:35:08.880" v="3833" actId="700"/>
          <ac:spMkLst>
            <pc:docMk/>
            <pc:sldMk cId="2375856373" sldId="13134"/>
            <ac:spMk id="4" creationId="{A889D3D6-E1CA-4001-97DD-5954C0DEE377}"/>
          </ac:spMkLst>
        </pc:spChg>
        <pc:spChg chg="mod ord">
          <ac:chgData name="Lucas Jellema" userId="7e183fbb-84e0-44b3-9b03-0792bc8d162b" providerId="ADAL" clId="{4304A474-1B80-465D-9825-B0DA05220D1A}" dt="2022-05-11T09:55:37.148" v="4257" actId="20577"/>
          <ac:spMkLst>
            <pc:docMk/>
            <pc:sldMk cId="2375856373" sldId="13134"/>
            <ac:spMk id="5" creationId="{E39667D8-4518-4B6F-98C0-B1FFD808AC7B}"/>
          </ac:spMkLst>
        </pc:spChg>
        <pc:spChg chg="del mod ord">
          <ac:chgData name="Lucas Jellema" userId="7e183fbb-84e0-44b3-9b03-0792bc8d162b" providerId="ADAL" clId="{4304A474-1B80-465D-9825-B0DA05220D1A}" dt="2022-05-11T07:35:08.880" v="3833" actId="700"/>
          <ac:spMkLst>
            <pc:docMk/>
            <pc:sldMk cId="2375856373" sldId="13134"/>
            <ac:spMk id="6" creationId="{F56385FD-9255-4E52-A548-F72BA00A69C4}"/>
          </ac:spMkLst>
        </pc:spChg>
        <pc:spChg chg="add mod ord">
          <ac:chgData name="Lucas Jellema" userId="7e183fbb-84e0-44b3-9b03-0792bc8d162b" providerId="ADAL" clId="{4304A474-1B80-465D-9825-B0DA05220D1A}" dt="2022-05-17T12:20:55.927" v="11525" actId="20577"/>
          <ac:spMkLst>
            <pc:docMk/>
            <pc:sldMk cId="2375856373" sldId="13134"/>
            <ac:spMk id="7" creationId="{0A942F27-066B-4829-A656-370635F6A539}"/>
          </ac:spMkLst>
        </pc:spChg>
        <pc:spChg chg="add del mod ord">
          <ac:chgData name="Lucas Jellema" userId="7e183fbb-84e0-44b3-9b03-0792bc8d162b" providerId="ADAL" clId="{4304A474-1B80-465D-9825-B0DA05220D1A}" dt="2022-05-11T09:57:32.911" v="4304"/>
          <ac:spMkLst>
            <pc:docMk/>
            <pc:sldMk cId="2375856373" sldId="13134"/>
            <ac:spMk id="8" creationId="{13BB1874-3E72-4BEE-AC32-C2C10BBABDD8}"/>
          </ac:spMkLst>
        </pc:spChg>
        <pc:spChg chg="add mod ord">
          <ac:chgData name="Lucas Jellema" userId="7e183fbb-84e0-44b3-9b03-0792bc8d162b" providerId="ADAL" clId="{4304A474-1B80-465D-9825-B0DA05220D1A}" dt="2022-05-11T07:35:08.880" v="3833" actId="700"/>
          <ac:spMkLst>
            <pc:docMk/>
            <pc:sldMk cId="2375856373" sldId="13134"/>
            <ac:spMk id="9" creationId="{E9964FF2-2C76-4761-8B64-9572072DDE87}"/>
          </ac:spMkLst>
        </pc:spChg>
        <pc:spChg chg="add mod ord">
          <ac:chgData name="Lucas Jellema" userId="7e183fbb-84e0-44b3-9b03-0792bc8d162b" providerId="ADAL" clId="{4304A474-1B80-465D-9825-B0DA05220D1A}" dt="2022-05-11T07:35:08.880" v="3833" actId="700"/>
          <ac:spMkLst>
            <pc:docMk/>
            <pc:sldMk cId="2375856373" sldId="13134"/>
            <ac:spMk id="10" creationId="{FB8C0A2B-DAEB-488C-9AD3-FBBDC0F82BA6}"/>
          </ac:spMkLst>
        </pc:spChg>
        <pc:picChg chg="add mod">
          <ac:chgData name="Lucas Jellema" userId="7e183fbb-84e0-44b3-9b03-0792bc8d162b" providerId="ADAL" clId="{4304A474-1B80-465D-9825-B0DA05220D1A}" dt="2022-05-11T09:57:32.911" v="4304"/>
          <ac:picMkLst>
            <pc:docMk/>
            <pc:sldMk cId="2375856373" sldId="13134"/>
            <ac:picMk id="12" creationId="{FA94B724-E37B-4A28-B9C0-72AF273BBFA3}"/>
          </ac:picMkLst>
        </pc:picChg>
      </pc:sldChg>
      <pc:sldChg chg="addSp delSp modSp new mod modAnim">
        <pc:chgData name="Lucas Jellema" userId="7e183fbb-84e0-44b3-9b03-0792bc8d162b" providerId="ADAL" clId="{4304A474-1B80-465D-9825-B0DA05220D1A}" dt="2022-05-17T14:18:10.621" v="11748"/>
        <pc:sldMkLst>
          <pc:docMk/>
          <pc:sldMk cId="2914791088" sldId="13135"/>
        </pc:sldMkLst>
        <pc:spChg chg="mod">
          <ac:chgData name="Lucas Jellema" userId="7e183fbb-84e0-44b3-9b03-0792bc8d162b" providerId="ADAL" clId="{4304A474-1B80-465D-9825-B0DA05220D1A}" dt="2022-05-17T07:59:41.931" v="10977"/>
          <ac:spMkLst>
            <pc:docMk/>
            <pc:sldMk cId="2914791088" sldId="13135"/>
            <ac:spMk id="4" creationId="{70157B09-7C9E-4D8E-B995-0A2A0954DF04}"/>
          </ac:spMkLst>
        </pc:spChg>
        <pc:spChg chg="del mod">
          <ac:chgData name="Lucas Jellema" userId="7e183fbb-84e0-44b3-9b03-0792bc8d162b" providerId="ADAL" clId="{4304A474-1B80-465D-9825-B0DA05220D1A}" dt="2022-05-17T14:17:58.780" v="11746" actId="478"/>
          <ac:spMkLst>
            <pc:docMk/>
            <pc:sldMk cId="2914791088" sldId="13135"/>
            <ac:spMk id="5" creationId="{C4F1F066-923E-4F61-8B22-BFC40E1D2752}"/>
          </ac:spMkLst>
        </pc:spChg>
        <pc:spChg chg="add del mod">
          <ac:chgData name="Lucas Jellema" userId="7e183fbb-84e0-44b3-9b03-0792bc8d162b" providerId="ADAL" clId="{4304A474-1B80-465D-9825-B0DA05220D1A}" dt="2022-05-17T14:18:01.793" v="11747" actId="478"/>
          <ac:spMkLst>
            <pc:docMk/>
            <pc:sldMk cId="2914791088" sldId="13135"/>
            <ac:spMk id="7" creationId="{14E06A0F-AEB7-4D02-9706-A4AE766CAD6A}"/>
          </ac:spMkLst>
        </pc:spChg>
        <pc:spChg chg="add mod">
          <ac:chgData name="Lucas Jellema" userId="7e183fbb-84e0-44b3-9b03-0792bc8d162b" providerId="ADAL" clId="{4304A474-1B80-465D-9825-B0DA05220D1A}" dt="2022-05-17T14:17:58.780" v="11746" actId="478"/>
          <ac:spMkLst>
            <pc:docMk/>
            <pc:sldMk cId="2914791088" sldId="13135"/>
            <ac:spMk id="19" creationId="{6C7A37B6-0F9C-47DD-AB80-EAB433FB2935}"/>
          </ac:spMkLst>
        </pc:spChg>
        <pc:picChg chg="add mod">
          <ac:chgData name="Lucas Jellema" userId="7e183fbb-84e0-44b3-9b03-0792bc8d162b" providerId="ADAL" clId="{4304A474-1B80-465D-9825-B0DA05220D1A}" dt="2022-05-11T15:00:04.177" v="6816" actId="1038"/>
          <ac:picMkLst>
            <pc:docMk/>
            <pc:sldMk cId="2914791088" sldId="13135"/>
            <ac:picMk id="8" creationId="{3486B060-1B0C-413E-95BB-BCD48233203E}"/>
          </ac:picMkLst>
        </pc:picChg>
        <pc:picChg chg="add mod">
          <ac:chgData name="Lucas Jellema" userId="7e183fbb-84e0-44b3-9b03-0792bc8d162b" providerId="ADAL" clId="{4304A474-1B80-465D-9825-B0DA05220D1A}" dt="2022-05-12T06:38:07.309" v="8023" actId="1036"/>
          <ac:picMkLst>
            <pc:docMk/>
            <pc:sldMk cId="2914791088" sldId="13135"/>
            <ac:picMk id="9" creationId="{6768AA48-F57F-4976-9114-C3B58FB160F7}"/>
          </ac:picMkLst>
        </pc:picChg>
        <pc:picChg chg="add mod">
          <ac:chgData name="Lucas Jellema" userId="7e183fbb-84e0-44b3-9b03-0792bc8d162b" providerId="ADAL" clId="{4304A474-1B80-465D-9825-B0DA05220D1A}" dt="2022-05-11T15:00:04.177" v="6816" actId="1038"/>
          <ac:picMkLst>
            <pc:docMk/>
            <pc:sldMk cId="2914791088" sldId="13135"/>
            <ac:picMk id="10" creationId="{71FB55C5-EB5C-439E-9F80-6ECB58ABAA57}"/>
          </ac:picMkLst>
        </pc:picChg>
        <pc:picChg chg="add mod">
          <ac:chgData name="Lucas Jellema" userId="7e183fbb-84e0-44b3-9b03-0792bc8d162b" providerId="ADAL" clId="{4304A474-1B80-465D-9825-B0DA05220D1A}" dt="2022-05-11T15:01:11.175" v="6856" actId="1035"/>
          <ac:picMkLst>
            <pc:docMk/>
            <pc:sldMk cId="2914791088" sldId="13135"/>
            <ac:picMk id="11" creationId="{53B84B07-E187-4245-B807-792F932D73D9}"/>
          </ac:picMkLst>
        </pc:picChg>
        <pc:picChg chg="add mod">
          <ac:chgData name="Lucas Jellema" userId="7e183fbb-84e0-44b3-9b03-0792bc8d162b" providerId="ADAL" clId="{4304A474-1B80-465D-9825-B0DA05220D1A}" dt="2022-05-11T15:01:14.234" v="6863" actId="1036"/>
          <ac:picMkLst>
            <pc:docMk/>
            <pc:sldMk cId="2914791088" sldId="13135"/>
            <ac:picMk id="12" creationId="{4AC7EB27-6FDD-44A3-9F71-C37123A31806}"/>
          </ac:picMkLst>
        </pc:picChg>
        <pc:picChg chg="add mod">
          <ac:chgData name="Lucas Jellema" userId="7e183fbb-84e0-44b3-9b03-0792bc8d162b" providerId="ADAL" clId="{4304A474-1B80-465D-9825-B0DA05220D1A}" dt="2022-05-12T06:37:56.096" v="7979" actId="1035"/>
          <ac:picMkLst>
            <pc:docMk/>
            <pc:sldMk cId="2914791088" sldId="13135"/>
            <ac:picMk id="13" creationId="{20F27666-009C-42DE-89A2-8C61ABCC8986}"/>
          </ac:picMkLst>
        </pc:picChg>
        <pc:picChg chg="add mod">
          <ac:chgData name="Lucas Jellema" userId="7e183fbb-84e0-44b3-9b03-0792bc8d162b" providerId="ADAL" clId="{4304A474-1B80-465D-9825-B0DA05220D1A}" dt="2022-05-12T06:38:10.452" v="8035" actId="1035"/>
          <ac:picMkLst>
            <pc:docMk/>
            <pc:sldMk cId="2914791088" sldId="13135"/>
            <ac:picMk id="14" creationId="{6A9895EE-137E-4F51-B1B1-84F64920CF2A}"/>
          </ac:picMkLst>
        </pc:picChg>
        <pc:picChg chg="add mod">
          <ac:chgData name="Lucas Jellema" userId="7e183fbb-84e0-44b3-9b03-0792bc8d162b" providerId="ADAL" clId="{4304A474-1B80-465D-9825-B0DA05220D1A}" dt="2022-05-12T06:37:58.357" v="7988" actId="1035"/>
          <ac:picMkLst>
            <pc:docMk/>
            <pc:sldMk cId="2914791088" sldId="13135"/>
            <ac:picMk id="15" creationId="{DAA6EAEA-FE0A-4078-93BA-28A24E85D568}"/>
          </ac:picMkLst>
        </pc:picChg>
        <pc:picChg chg="add mod">
          <ac:chgData name="Lucas Jellema" userId="7e183fbb-84e0-44b3-9b03-0792bc8d162b" providerId="ADAL" clId="{4304A474-1B80-465D-9825-B0DA05220D1A}" dt="2022-05-11T15:01:07.366" v="6849" actId="1036"/>
          <ac:picMkLst>
            <pc:docMk/>
            <pc:sldMk cId="2914791088" sldId="13135"/>
            <ac:picMk id="16" creationId="{1410DA5B-1D5A-48E2-B9E8-A2324AD9C013}"/>
          </ac:picMkLst>
        </pc:picChg>
        <pc:picChg chg="add mod">
          <ac:chgData name="Lucas Jellema" userId="7e183fbb-84e0-44b3-9b03-0792bc8d162b" providerId="ADAL" clId="{4304A474-1B80-465D-9825-B0DA05220D1A}" dt="2022-05-12T06:38:02.969" v="8002" actId="1036"/>
          <ac:picMkLst>
            <pc:docMk/>
            <pc:sldMk cId="2914791088" sldId="13135"/>
            <ac:picMk id="17" creationId="{96FF7E1F-C484-4494-B119-CCFCE0DFB248}"/>
          </ac:picMkLst>
        </pc:picChg>
      </pc:sldChg>
      <pc:sldChg chg="add ord">
        <pc:chgData name="Lucas Jellema" userId="7e183fbb-84e0-44b3-9b03-0792bc8d162b" providerId="ADAL" clId="{4304A474-1B80-465D-9825-B0DA05220D1A}" dt="2022-05-11T15:16:22.716" v="6923" actId="20578"/>
        <pc:sldMkLst>
          <pc:docMk/>
          <pc:sldMk cId="3861668739" sldId="13136"/>
        </pc:sldMkLst>
      </pc:sldChg>
      <pc:sldChg chg="addSp modSp add mod ord">
        <pc:chgData name="Lucas Jellema" userId="7e183fbb-84e0-44b3-9b03-0792bc8d162b" providerId="ADAL" clId="{4304A474-1B80-465D-9825-B0DA05220D1A}" dt="2022-05-17T07:59:41.931" v="10977"/>
        <pc:sldMkLst>
          <pc:docMk/>
          <pc:sldMk cId="1988398937" sldId="13137"/>
        </pc:sldMkLst>
        <pc:spChg chg="mod">
          <ac:chgData name="Lucas Jellema" userId="7e183fbb-84e0-44b3-9b03-0792bc8d162b" providerId="ADAL" clId="{4304A474-1B80-465D-9825-B0DA05220D1A}" dt="2022-05-17T07:59:41.931" v="10977"/>
          <ac:spMkLst>
            <pc:docMk/>
            <pc:sldMk cId="1988398937" sldId="13137"/>
            <ac:spMk id="4" creationId="{70157B09-7C9E-4D8E-B995-0A2A0954DF04}"/>
          </ac:spMkLst>
        </pc:spChg>
        <pc:picChg chg="add mod">
          <ac:chgData name="Lucas Jellema" userId="7e183fbb-84e0-44b3-9b03-0792bc8d162b" providerId="ADAL" clId="{4304A474-1B80-465D-9825-B0DA05220D1A}" dt="2022-05-12T07:05:28.652" v="8043" actId="1076"/>
          <ac:picMkLst>
            <pc:docMk/>
            <pc:sldMk cId="1988398937" sldId="13137"/>
            <ac:picMk id="8" creationId="{3E1D57B1-593A-494D-B269-252E30A006CB}"/>
          </ac:picMkLst>
        </pc:picChg>
        <pc:picChg chg="add mod">
          <ac:chgData name="Lucas Jellema" userId="7e183fbb-84e0-44b3-9b03-0792bc8d162b" providerId="ADAL" clId="{4304A474-1B80-465D-9825-B0DA05220D1A}" dt="2022-05-12T07:05:32.795" v="8060" actId="1037"/>
          <ac:picMkLst>
            <pc:docMk/>
            <pc:sldMk cId="1988398937" sldId="13137"/>
            <ac:picMk id="13314" creationId="{B5D1C5D8-29A2-4110-9176-F81E8852D9DA}"/>
          </ac:picMkLst>
        </pc:picChg>
        <pc:picChg chg="add mod">
          <ac:chgData name="Lucas Jellema" userId="7e183fbb-84e0-44b3-9b03-0792bc8d162b" providerId="ADAL" clId="{4304A474-1B80-465D-9825-B0DA05220D1A}" dt="2022-05-12T07:05:38.177" v="8061" actId="14100"/>
          <ac:picMkLst>
            <pc:docMk/>
            <pc:sldMk cId="1988398937" sldId="13137"/>
            <ac:picMk id="13316" creationId="{46E4E282-D154-421F-A39F-694F27232949}"/>
          </ac:picMkLst>
        </pc:picChg>
      </pc:sldChg>
      <pc:sldChg chg="addSp delSp modSp new mod delAnim modAnim">
        <pc:chgData name="Lucas Jellema" userId="7e183fbb-84e0-44b3-9b03-0792bc8d162b" providerId="ADAL" clId="{4304A474-1B80-465D-9825-B0DA05220D1A}" dt="2022-05-17T07:59:48.239" v="10978"/>
        <pc:sldMkLst>
          <pc:docMk/>
          <pc:sldMk cId="2213211102" sldId="13138"/>
        </pc:sldMkLst>
        <pc:spChg chg="mod">
          <ac:chgData name="Lucas Jellema" userId="7e183fbb-84e0-44b3-9b03-0792bc8d162b" providerId="ADAL" clId="{4304A474-1B80-465D-9825-B0DA05220D1A}" dt="2022-05-17T07:59:48.239" v="10978"/>
          <ac:spMkLst>
            <pc:docMk/>
            <pc:sldMk cId="2213211102" sldId="13138"/>
            <ac:spMk id="4" creationId="{F12AAE6A-772D-4AE1-A5B1-E2109979E27C}"/>
          </ac:spMkLst>
        </pc:spChg>
        <pc:picChg chg="add mod ord">
          <ac:chgData name="Lucas Jellema" userId="7e183fbb-84e0-44b3-9b03-0792bc8d162b" providerId="ADAL" clId="{4304A474-1B80-465D-9825-B0DA05220D1A}" dt="2022-05-11T10:18:12.547" v="4578" actId="1076"/>
          <ac:picMkLst>
            <pc:docMk/>
            <pc:sldMk cId="2213211102" sldId="13138"/>
            <ac:picMk id="8" creationId="{BCB8F138-B720-43F2-8F5D-135B9E5E07C8}"/>
          </ac:picMkLst>
        </pc:picChg>
        <pc:picChg chg="add del mod">
          <ac:chgData name="Lucas Jellema" userId="7e183fbb-84e0-44b3-9b03-0792bc8d162b" providerId="ADAL" clId="{4304A474-1B80-465D-9825-B0DA05220D1A}" dt="2022-05-11T10:17:50.778" v="4573" actId="478"/>
          <ac:picMkLst>
            <pc:docMk/>
            <pc:sldMk cId="2213211102" sldId="13138"/>
            <ac:picMk id="9" creationId="{9A55A779-ABF3-455B-9922-121DEFA94F81}"/>
          </ac:picMkLst>
        </pc:picChg>
        <pc:picChg chg="add mod">
          <ac:chgData name="Lucas Jellema" userId="7e183fbb-84e0-44b3-9b03-0792bc8d162b" providerId="ADAL" clId="{4304A474-1B80-465D-9825-B0DA05220D1A}" dt="2022-05-11T10:18:01.087" v="4576" actId="14100"/>
          <ac:picMkLst>
            <pc:docMk/>
            <pc:sldMk cId="2213211102" sldId="13138"/>
            <ac:picMk id="10" creationId="{936052C8-1E5D-40A5-B69E-0B025B93B9EA}"/>
          </ac:picMkLst>
        </pc:picChg>
        <pc:picChg chg="add mod">
          <ac:chgData name="Lucas Jellema" userId="7e183fbb-84e0-44b3-9b03-0792bc8d162b" providerId="ADAL" clId="{4304A474-1B80-465D-9825-B0DA05220D1A}" dt="2022-05-11T10:22:09.852" v="4630" actId="14100"/>
          <ac:picMkLst>
            <pc:docMk/>
            <pc:sldMk cId="2213211102" sldId="13138"/>
            <ac:picMk id="14338" creationId="{364148B6-457F-43AB-AC40-5EE7519D0B81}"/>
          </ac:picMkLst>
        </pc:picChg>
      </pc:sldChg>
      <pc:sldChg chg="addSp delSp modSp new mod">
        <pc:chgData name="Lucas Jellema" userId="7e183fbb-84e0-44b3-9b03-0792bc8d162b" providerId="ADAL" clId="{4304A474-1B80-465D-9825-B0DA05220D1A}" dt="2022-05-17T14:24:08.671" v="11752" actId="20577"/>
        <pc:sldMkLst>
          <pc:docMk/>
          <pc:sldMk cId="2451743130" sldId="13139"/>
        </pc:sldMkLst>
        <pc:spChg chg="mod">
          <ac:chgData name="Lucas Jellema" userId="7e183fbb-84e0-44b3-9b03-0792bc8d162b" providerId="ADAL" clId="{4304A474-1B80-465D-9825-B0DA05220D1A}" dt="2022-05-17T07:59:41.931" v="10977"/>
          <ac:spMkLst>
            <pc:docMk/>
            <pc:sldMk cId="2451743130" sldId="13139"/>
            <ac:spMk id="4" creationId="{5AE37D1F-0F13-46B9-BFEC-3501DF03B6B6}"/>
          </ac:spMkLst>
        </pc:spChg>
        <pc:spChg chg="mod">
          <ac:chgData name="Lucas Jellema" userId="7e183fbb-84e0-44b3-9b03-0792bc8d162b" providerId="ADAL" clId="{4304A474-1B80-465D-9825-B0DA05220D1A}" dt="2022-05-11T10:36:39.717" v="4647" actId="20577"/>
          <ac:spMkLst>
            <pc:docMk/>
            <pc:sldMk cId="2451743130" sldId="13139"/>
            <ac:spMk id="5" creationId="{C1E27C3F-0EF9-4AAD-8FC8-1AE44F93623E}"/>
          </ac:spMkLst>
        </pc:spChg>
        <pc:spChg chg="del">
          <ac:chgData name="Lucas Jellema" userId="7e183fbb-84e0-44b3-9b03-0792bc8d162b" providerId="ADAL" clId="{4304A474-1B80-465D-9825-B0DA05220D1A}" dt="2022-05-11T16:25:59.987" v="7414"/>
          <ac:spMkLst>
            <pc:docMk/>
            <pc:sldMk cId="2451743130" sldId="13139"/>
            <ac:spMk id="6" creationId="{2724C0EB-C131-4222-8B60-716ABE4563BF}"/>
          </ac:spMkLst>
        </pc:spChg>
        <pc:spChg chg="add del">
          <ac:chgData name="Lucas Jellema" userId="7e183fbb-84e0-44b3-9b03-0792bc8d162b" providerId="ADAL" clId="{4304A474-1B80-465D-9825-B0DA05220D1A}" dt="2022-05-11T16:29:16.073" v="7464"/>
          <ac:spMkLst>
            <pc:docMk/>
            <pc:sldMk cId="2451743130" sldId="13139"/>
            <ac:spMk id="23" creationId="{258C7F01-E66F-4A4E-83E2-19B817A3D104}"/>
          </ac:spMkLst>
        </pc:spChg>
        <pc:spChg chg="add mod">
          <ac:chgData name="Lucas Jellema" userId="7e183fbb-84e0-44b3-9b03-0792bc8d162b" providerId="ADAL" clId="{4304A474-1B80-465D-9825-B0DA05220D1A}" dt="2022-05-11T16:49:11.989" v="7869" actId="1076"/>
          <ac:spMkLst>
            <pc:docMk/>
            <pc:sldMk cId="2451743130" sldId="13139"/>
            <ac:spMk id="25" creationId="{B011B5A0-097F-4244-B6CC-169E55A95A73}"/>
          </ac:spMkLst>
        </pc:spChg>
        <pc:spChg chg="add mod">
          <ac:chgData name="Lucas Jellema" userId="7e183fbb-84e0-44b3-9b03-0792bc8d162b" providerId="ADAL" clId="{4304A474-1B80-465D-9825-B0DA05220D1A}" dt="2022-05-11T16:49:11.989" v="7869" actId="1076"/>
          <ac:spMkLst>
            <pc:docMk/>
            <pc:sldMk cId="2451743130" sldId="13139"/>
            <ac:spMk id="26" creationId="{0CD3FEB4-FBF1-4FAB-A4D6-3B31AE27307E}"/>
          </ac:spMkLst>
        </pc:spChg>
        <pc:spChg chg="add del mod">
          <ac:chgData name="Lucas Jellema" userId="7e183fbb-84e0-44b3-9b03-0792bc8d162b" providerId="ADAL" clId="{4304A474-1B80-465D-9825-B0DA05220D1A}" dt="2022-05-11T16:43:21.394" v="7838"/>
          <ac:spMkLst>
            <pc:docMk/>
            <pc:sldMk cId="2451743130" sldId="13139"/>
            <ac:spMk id="28" creationId="{4334ADDD-032C-4A55-A5C3-ED06795029B1}"/>
          </ac:spMkLst>
        </pc:spChg>
        <pc:spChg chg="add mod">
          <ac:chgData name="Lucas Jellema" userId="7e183fbb-84e0-44b3-9b03-0792bc8d162b" providerId="ADAL" clId="{4304A474-1B80-465D-9825-B0DA05220D1A}" dt="2022-05-11T16:39:23.678" v="7808" actId="1076"/>
          <ac:spMkLst>
            <pc:docMk/>
            <pc:sldMk cId="2451743130" sldId="13139"/>
            <ac:spMk id="29" creationId="{C3E8D6ED-AFD2-45A1-B6C4-E719C0F64170}"/>
          </ac:spMkLst>
        </pc:spChg>
        <pc:spChg chg="add mod">
          <ac:chgData name="Lucas Jellema" userId="7e183fbb-84e0-44b3-9b03-0792bc8d162b" providerId="ADAL" clId="{4304A474-1B80-465D-9825-B0DA05220D1A}" dt="2022-05-11T16:39:23.678" v="7808" actId="1076"/>
          <ac:spMkLst>
            <pc:docMk/>
            <pc:sldMk cId="2451743130" sldId="13139"/>
            <ac:spMk id="30" creationId="{A38E754C-A025-4314-8CC4-2B9C1EEA1CFE}"/>
          </ac:spMkLst>
        </pc:spChg>
        <pc:spChg chg="add mod">
          <ac:chgData name="Lucas Jellema" userId="7e183fbb-84e0-44b3-9b03-0792bc8d162b" providerId="ADAL" clId="{4304A474-1B80-465D-9825-B0DA05220D1A}" dt="2022-05-11T16:38:54.593" v="7804" actId="1076"/>
          <ac:spMkLst>
            <pc:docMk/>
            <pc:sldMk cId="2451743130" sldId="13139"/>
            <ac:spMk id="33" creationId="{8B562FC6-F4C8-442C-9767-183F6A66D2F8}"/>
          </ac:spMkLst>
        </pc:spChg>
        <pc:spChg chg="add mod">
          <ac:chgData name="Lucas Jellema" userId="7e183fbb-84e0-44b3-9b03-0792bc8d162b" providerId="ADAL" clId="{4304A474-1B80-465D-9825-B0DA05220D1A}" dt="2022-05-11T16:38:54.593" v="7804" actId="1076"/>
          <ac:spMkLst>
            <pc:docMk/>
            <pc:sldMk cId="2451743130" sldId="13139"/>
            <ac:spMk id="34" creationId="{D8F4CD9B-A4F3-461C-BFD0-8460B73921D0}"/>
          </ac:spMkLst>
        </pc:spChg>
        <pc:spChg chg="add mod">
          <ac:chgData name="Lucas Jellema" userId="7e183fbb-84e0-44b3-9b03-0792bc8d162b" providerId="ADAL" clId="{4304A474-1B80-465D-9825-B0DA05220D1A}" dt="2022-05-11T16:35:35.750" v="7704"/>
          <ac:spMkLst>
            <pc:docMk/>
            <pc:sldMk cId="2451743130" sldId="13139"/>
            <ac:spMk id="35" creationId="{435EBA37-BEB8-457F-BF7C-5C519814ECDF}"/>
          </ac:spMkLst>
        </pc:spChg>
        <pc:spChg chg="add mod">
          <ac:chgData name="Lucas Jellema" userId="7e183fbb-84e0-44b3-9b03-0792bc8d162b" providerId="ADAL" clId="{4304A474-1B80-465D-9825-B0DA05220D1A}" dt="2022-05-11T16:38:49.473" v="7803" actId="1076"/>
          <ac:spMkLst>
            <pc:docMk/>
            <pc:sldMk cId="2451743130" sldId="13139"/>
            <ac:spMk id="37" creationId="{BC012685-1CF2-4A8B-9E1C-88F447D13FA8}"/>
          </ac:spMkLst>
        </pc:spChg>
        <pc:spChg chg="add mod">
          <ac:chgData name="Lucas Jellema" userId="7e183fbb-84e0-44b3-9b03-0792bc8d162b" providerId="ADAL" clId="{4304A474-1B80-465D-9825-B0DA05220D1A}" dt="2022-05-11T16:38:49.473" v="7803" actId="1076"/>
          <ac:spMkLst>
            <pc:docMk/>
            <pc:sldMk cId="2451743130" sldId="13139"/>
            <ac:spMk id="38" creationId="{A9FCFC5A-64AE-454B-96A4-9476DE306840}"/>
          </ac:spMkLst>
        </pc:spChg>
        <pc:spChg chg="add mod">
          <ac:chgData name="Lucas Jellema" userId="7e183fbb-84e0-44b3-9b03-0792bc8d162b" providerId="ADAL" clId="{4304A474-1B80-465D-9825-B0DA05220D1A}" dt="2022-05-11T16:39:02.508" v="7805" actId="1076"/>
          <ac:spMkLst>
            <pc:docMk/>
            <pc:sldMk cId="2451743130" sldId="13139"/>
            <ac:spMk id="40" creationId="{ECE0E3EB-EC0D-4C56-8406-36FD0858FB14}"/>
          </ac:spMkLst>
        </pc:spChg>
        <pc:spChg chg="add mod">
          <ac:chgData name="Lucas Jellema" userId="7e183fbb-84e0-44b3-9b03-0792bc8d162b" providerId="ADAL" clId="{4304A474-1B80-465D-9825-B0DA05220D1A}" dt="2022-05-17T14:24:08.671" v="11752" actId="20577"/>
          <ac:spMkLst>
            <pc:docMk/>
            <pc:sldMk cId="2451743130" sldId="13139"/>
            <ac:spMk id="41" creationId="{59A7822E-B748-4AD1-96E9-0E03FD659FA4}"/>
          </ac:spMkLst>
        </pc:spChg>
        <pc:spChg chg="add del mod">
          <ac:chgData name="Lucas Jellema" userId="7e183fbb-84e0-44b3-9b03-0792bc8d162b" providerId="ADAL" clId="{4304A474-1B80-465D-9825-B0DA05220D1A}" dt="2022-05-11T16:43:35.028" v="7841"/>
          <ac:spMkLst>
            <pc:docMk/>
            <pc:sldMk cId="2451743130" sldId="13139"/>
            <ac:spMk id="42" creationId="{57889C5A-B818-4753-88AA-6E16209C2A21}"/>
          </ac:spMkLst>
        </pc:spChg>
        <pc:spChg chg="add del mod">
          <ac:chgData name="Lucas Jellema" userId="7e183fbb-84e0-44b3-9b03-0792bc8d162b" providerId="ADAL" clId="{4304A474-1B80-465D-9825-B0DA05220D1A}" dt="2022-05-12T14:07:49.910" v="8549" actId="478"/>
          <ac:spMkLst>
            <pc:docMk/>
            <pc:sldMk cId="2451743130" sldId="13139"/>
            <ac:spMk id="48" creationId="{C2F62038-C520-4B7B-9087-51728E411C51}"/>
          </ac:spMkLst>
        </pc:spChg>
        <pc:picChg chg="add mod">
          <ac:chgData name="Lucas Jellema" userId="7e183fbb-84e0-44b3-9b03-0792bc8d162b" providerId="ADAL" clId="{4304A474-1B80-465D-9825-B0DA05220D1A}" dt="2022-05-11T16:07:19.319" v="7413" actId="14100"/>
          <ac:picMkLst>
            <pc:docMk/>
            <pc:sldMk cId="2451743130" sldId="13139"/>
            <ac:picMk id="8" creationId="{F7DDD50B-E287-41B1-9B98-81D6712687EB}"/>
          </ac:picMkLst>
        </pc:picChg>
        <pc:picChg chg="add del mod">
          <ac:chgData name="Lucas Jellema" userId="7e183fbb-84e0-44b3-9b03-0792bc8d162b" providerId="ADAL" clId="{4304A474-1B80-465D-9825-B0DA05220D1A}" dt="2022-05-11T16:32:42.673" v="7587" actId="478"/>
          <ac:picMkLst>
            <pc:docMk/>
            <pc:sldMk cId="2451743130" sldId="13139"/>
            <ac:picMk id="10" creationId="{4BFB1A50-34D5-450C-85DC-A31FF6B6507A}"/>
          </ac:picMkLst>
        </pc:picChg>
        <pc:picChg chg="add mod">
          <ac:chgData name="Lucas Jellema" userId="7e183fbb-84e0-44b3-9b03-0792bc8d162b" providerId="ADAL" clId="{4304A474-1B80-465D-9825-B0DA05220D1A}" dt="2022-05-11T16:39:12.585" v="7807" actId="1076"/>
          <ac:picMkLst>
            <pc:docMk/>
            <pc:sldMk cId="2451743130" sldId="13139"/>
            <ac:picMk id="12" creationId="{80AB9DA8-1B33-430A-8B06-99116B0BFB70}"/>
          </ac:picMkLst>
        </pc:picChg>
        <pc:picChg chg="add mod">
          <ac:chgData name="Lucas Jellema" userId="7e183fbb-84e0-44b3-9b03-0792bc8d162b" providerId="ADAL" clId="{4304A474-1B80-465D-9825-B0DA05220D1A}" dt="2022-05-11T16:49:12.978" v="7870" actId="1076"/>
          <ac:picMkLst>
            <pc:docMk/>
            <pc:sldMk cId="2451743130" sldId="13139"/>
            <ac:picMk id="14" creationId="{B9B972BE-5A4E-48A6-9F43-AFE05922B8CA}"/>
          </ac:picMkLst>
        </pc:picChg>
        <pc:picChg chg="add mod">
          <ac:chgData name="Lucas Jellema" userId="7e183fbb-84e0-44b3-9b03-0792bc8d162b" providerId="ADAL" clId="{4304A474-1B80-465D-9825-B0DA05220D1A}" dt="2022-05-11T16:48:42.593" v="7860" actId="1076"/>
          <ac:picMkLst>
            <pc:docMk/>
            <pc:sldMk cId="2451743130" sldId="13139"/>
            <ac:picMk id="16" creationId="{FC2611A8-56E6-4A41-A8D7-E17FEE6F1BED}"/>
          </ac:picMkLst>
        </pc:picChg>
        <pc:picChg chg="add mod">
          <ac:chgData name="Lucas Jellema" userId="7e183fbb-84e0-44b3-9b03-0792bc8d162b" providerId="ADAL" clId="{4304A474-1B80-465D-9825-B0DA05220D1A}" dt="2022-05-11T16:38:36.019" v="7801" actId="1076"/>
          <ac:picMkLst>
            <pc:docMk/>
            <pc:sldMk cId="2451743130" sldId="13139"/>
            <ac:picMk id="18" creationId="{D8ADF67D-2A13-421C-93BA-9DF928F1BCF1}"/>
          </ac:picMkLst>
        </pc:picChg>
        <pc:picChg chg="add mod">
          <ac:chgData name="Lucas Jellema" userId="7e183fbb-84e0-44b3-9b03-0792bc8d162b" providerId="ADAL" clId="{4304A474-1B80-465D-9825-B0DA05220D1A}" dt="2022-05-11T16:48:15.936" v="7853" actId="1076"/>
          <ac:picMkLst>
            <pc:docMk/>
            <pc:sldMk cId="2451743130" sldId="13139"/>
            <ac:picMk id="20" creationId="{3EFE9B46-9D16-4B00-AD0E-D9DDE927C73E}"/>
          </ac:picMkLst>
        </pc:picChg>
        <pc:picChg chg="add mod">
          <ac:chgData name="Lucas Jellema" userId="7e183fbb-84e0-44b3-9b03-0792bc8d162b" providerId="ADAL" clId="{4304A474-1B80-465D-9825-B0DA05220D1A}" dt="2022-05-11T16:41:10.114" v="7837" actId="1076"/>
          <ac:picMkLst>
            <pc:docMk/>
            <pc:sldMk cId="2451743130" sldId="13139"/>
            <ac:picMk id="22" creationId="{183DB231-6B99-435E-95A0-EBA8CDB953CF}"/>
          </ac:picMkLst>
        </pc:picChg>
        <pc:picChg chg="add del mod ord">
          <ac:chgData name="Lucas Jellema" userId="7e183fbb-84e0-44b3-9b03-0792bc8d162b" providerId="ADAL" clId="{4304A474-1B80-465D-9825-B0DA05220D1A}" dt="2022-05-11T16:49:11.989" v="7869" actId="1076"/>
          <ac:picMkLst>
            <pc:docMk/>
            <pc:sldMk cId="2451743130" sldId="13139"/>
            <ac:picMk id="24" creationId="{E444F02A-1E77-4D08-AE5D-F3B99865C70D}"/>
          </ac:picMkLst>
        </pc:picChg>
        <pc:picChg chg="add del mod">
          <ac:chgData name="Lucas Jellema" userId="7e183fbb-84e0-44b3-9b03-0792bc8d162b" providerId="ADAL" clId="{4304A474-1B80-465D-9825-B0DA05220D1A}" dt="2022-05-11T16:43:30.508" v="7840" actId="478"/>
          <ac:picMkLst>
            <pc:docMk/>
            <pc:sldMk cId="2451743130" sldId="13139"/>
            <ac:picMk id="32" creationId="{F27D0C5A-1E46-4A7C-A0BB-9B602AB23CA5}"/>
          </ac:picMkLst>
        </pc:picChg>
        <pc:picChg chg="add mod">
          <ac:chgData name="Lucas Jellema" userId="7e183fbb-84e0-44b3-9b03-0792bc8d162b" providerId="ADAL" clId="{4304A474-1B80-465D-9825-B0DA05220D1A}" dt="2022-05-12T14:08:37.946" v="8555" actId="14100"/>
          <ac:picMkLst>
            <pc:docMk/>
            <pc:sldMk cId="2451743130" sldId="13139"/>
            <ac:picMk id="35" creationId="{8F92AC38-E551-4B4A-9E2A-495796FD5B4E}"/>
          </ac:picMkLst>
        </pc:picChg>
        <pc:picChg chg="add mod">
          <ac:chgData name="Lucas Jellema" userId="7e183fbb-84e0-44b3-9b03-0792bc8d162b" providerId="ADAL" clId="{4304A474-1B80-465D-9825-B0DA05220D1A}" dt="2022-05-11T16:35:35.750" v="7704"/>
          <ac:picMkLst>
            <pc:docMk/>
            <pc:sldMk cId="2451743130" sldId="13139"/>
            <ac:picMk id="36" creationId="{B140ADA2-A9DC-4EBB-B3C1-456B593518AC}"/>
          </ac:picMkLst>
        </pc:picChg>
        <pc:picChg chg="add del mod">
          <ac:chgData name="Lucas Jellema" userId="7e183fbb-84e0-44b3-9b03-0792bc8d162b" providerId="ADAL" clId="{4304A474-1B80-465D-9825-B0DA05220D1A}" dt="2022-05-11T16:43:56.157" v="7849" actId="478"/>
          <ac:picMkLst>
            <pc:docMk/>
            <pc:sldMk cId="2451743130" sldId="13139"/>
            <ac:picMk id="44" creationId="{9AA7E3AB-A66B-4910-9F2B-2299B9421628}"/>
          </ac:picMkLst>
        </pc:picChg>
        <pc:picChg chg="add mod">
          <ac:chgData name="Lucas Jellema" userId="7e183fbb-84e0-44b3-9b03-0792bc8d162b" providerId="ADAL" clId="{4304A474-1B80-465D-9825-B0DA05220D1A}" dt="2022-05-11T16:43:52.718" v="7848" actId="1076"/>
          <ac:picMkLst>
            <pc:docMk/>
            <pc:sldMk cId="2451743130" sldId="13139"/>
            <ac:picMk id="46" creationId="{C463FA8B-6B6A-444E-9877-31F523C2CEFC}"/>
          </ac:picMkLst>
        </pc:picChg>
        <pc:picChg chg="add mod">
          <ac:chgData name="Lucas Jellema" userId="7e183fbb-84e0-44b3-9b03-0792bc8d162b" providerId="ADAL" clId="{4304A474-1B80-465D-9825-B0DA05220D1A}" dt="2022-05-11T16:48:18.461" v="7854" actId="1076"/>
          <ac:picMkLst>
            <pc:docMk/>
            <pc:sldMk cId="2451743130" sldId="13139"/>
            <ac:picMk id="50" creationId="{45BFAED3-83DD-4539-B89C-C8769E4EA38D}"/>
          </ac:picMkLst>
        </pc:picChg>
        <pc:picChg chg="add mod">
          <ac:chgData name="Lucas Jellema" userId="7e183fbb-84e0-44b3-9b03-0792bc8d162b" providerId="ADAL" clId="{4304A474-1B80-465D-9825-B0DA05220D1A}" dt="2022-05-12T14:06:42.653" v="8544" actId="962"/>
          <ac:picMkLst>
            <pc:docMk/>
            <pc:sldMk cId="2451743130" sldId="13139"/>
            <ac:picMk id="52" creationId="{A04ECCCD-7ACD-4E1D-AE2B-0787A3C8C3E0}"/>
          </ac:picMkLst>
        </pc:picChg>
        <pc:picChg chg="add mod">
          <ac:chgData name="Lucas Jellema" userId="7e183fbb-84e0-44b3-9b03-0792bc8d162b" providerId="ADAL" clId="{4304A474-1B80-465D-9825-B0DA05220D1A}" dt="2022-05-11T16:49:15.425" v="7871" actId="1076"/>
          <ac:picMkLst>
            <pc:docMk/>
            <pc:sldMk cId="2451743130" sldId="13139"/>
            <ac:picMk id="54" creationId="{334B159A-70D3-46EE-8E7F-3B4DF7173C3A}"/>
          </ac:picMkLst>
        </pc:picChg>
        <pc:picChg chg="add mod">
          <ac:chgData name="Lucas Jellema" userId="7e183fbb-84e0-44b3-9b03-0792bc8d162b" providerId="ADAL" clId="{4304A474-1B80-465D-9825-B0DA05220D1A}" dt="2022-05-11T16:39:23.678" v="7808" actId="1076"/>
          <ac:picMkLst>
            <pc:docMk/>
            <pc:sldMk cId="2451743130" sldId="13139"/>
            <ac:picMk id="15364" creationId="{351B7285-DE80-4B6D-991D-3BFAF19E01B1}"/>
          </ac:picMkLst>
        </pc:picChg>
        <pc:picChg chg="add mod">
          <ac:chgData name="Lucas Jellema" userId="7e183fbb-84e0-44b3-9b03-0792bc8d162b" providerId="ADAL" clId="{4304A474-1B80-465D-9825-B0DA05220D1A}" dt="2022-05-11T16:38:54.593" v="7804" actId="1076"/>
          <ac:picMkLst>
            <pc:docMk/>
            <pc:sldMk cId="2451743130" sldId="13139"/>
            <ac:picMk id="15366" creationId="{D1D643DB-7CF8-498E-9376-7C51DD725FD6}"/>
          </ac:picMkLst>
        </pc:picChg>
        <pc:picChg chg="add mod">
          <ac:chgData name="Lucas Jellema" userId="7e183fbb-84e0-44b3-9b03-0792bc8d162b" providerId="ADAL" clId="{4304A474-1B80-465D-9825-B0DA05220D1A}" dt="2022-05-11T16:38:49.473" v="7803" actId="1076"/>
          <ac:picMkLst>
            <pc:docMk/>
            <pc:sldMk cId="2451743130" sldId="13139"/>
            <ac:picMk id="15368" creationId="{8B4676CB-91C5-44FF-AF8B-C78F48D90884}"/>
          </ac:picMkLst>
        </pc:picChg>
        <pc:picChg chg="add mod">
          <ac:chgData name="Lucas Jellema" userId="7e183fbb-84e0-44b3-9b03-0792bc8d162b" providerId="ADAL" clId="{4304A474-1B80-465D-9825-B0DA05220D1A}" dt="2022-05-11T16:39:02.508" v="7805" actId="1076"/>
          <ac:picMkLst>
            <pc:docMk/>
            <pc:sldMk cId="2451743130" sldId="13139"/>
            <ac:picMk id="15370" creationId="{FE836426-3C63-49D3-9E24-1BA2EE78DD80}"/>
          </ac:picMkLst>
        </pc:picChg>
      </pc:sldChg>
      <pc:sldChg chg="addSp delSp modSp new mod ord">
        <pc:chgData name="Lucas Jellema" userId="7e183fbb-84e0-44b3-9b03-0792bc8d162b" providerId="ADAL" clId="{4304A474-1B80-465D-9825-B0DA05220D1A}" dt="2022-05-17T07:59:41.931" v="10977"/>
        <pc:sldMkLst>
          <pc:docMk/>
          <pc:sldMk cId="4259579698" sldId="13140"/>
        </pc:sldMkLst>
        <pc:spChg chg="mod">
          <ac:chgData name="Lucas Jellema" userId="7e183fbb-84e0-44b3-9b03-0792bc8d162b" providerId="ADAL" clId="{4304A474-1B80-465D-9825-B0DA05220D1A}" dt="2022-05-17T07:59:41.931" v="10977"/>
          <ac:spMkLst>
            <pc:docMk/>
            <pc:sldMk cId="4259579698" sldId="13140"/>
            <ac:spMk id="3" creationId="{D34B1BB9-F0DB-4D7D-AB57-1A82DE3A3611}"/>
          </ac:spMkLst>
        </pc:spChg>
        <pc:spChg chg="mod">
          <ac:chgData name="Lucas Jellema" userId="7e183fbb-84e0-44b3-9b03-0792bc8d162b" providerId="ADAL" clId="{4304A474-1B80-465D-9825-B0DA05220D1A}" dt="2022-05-15T10:30:46.747" v="9596" actId="20577"/>
          <ac:spMkLst>
            <pc:docMk/>
            <pc:sldMk cId="4259579698" sldId="13140"/>
            <ac:spMk id="4" creationId="{E622D8F2-7585-4328-B47E-FC89B67DA955}"/>
          </ac:spMkLst>
        </pc:spChg>
        <pc:spChg chg="del">
          <ac:chgData name="Lucas Jellema" userId="7e183fbb-84e0-44b3-9b03-0792bc8d162b" providerId="ADAL" clId="{4304A474-1B80-465D-9825-B0DA05220D1A}" dt="2022-05-11T11:51:47.890" v="5076"/>
          <ac:spMkLst>
            <pc:docMk/>
            <pc:sldMk cId="4259579698" sldId="13140"/>
            <ac:spMk id="5" creationId="{6A0071C4-EE63-4F74-AC42-79A1FD822546}"/>
          </ac:spMkLst>
        </pc:spChg>
        <pc:picChg chg="add mod">
          <ac:chgData name="Lucas Jellema" userId="7e183fbb-84e0-44b3-9b03-0792bc8d162b" providerId="ADAL" clId="{4304A474-1B80-465D-9825-B0DA05220D1A}" dt="2022-05-11T11:51:47.937" v="5077"/>
          <ac:picMkLst>
            <pc:docMk/>
            <pc:sldMk cId="4259579698" sldId="13140"/>
            <ac:picMk id="7" creationId="{44635B96-DD6E-408C-B2A4-15C939D2D882}"/>
          </ac:picMkLst>
        </pc:picChg>
        <pc:picChg chg="add mod">
          <ac:chgData name="Lucas Jellema" userId="7e183fbb-84e0-44b3-9b03-0792bc8d162b" providerId="ADAL" clId="{4304A474-1B80-465D-9825-B0DA05220D1A}" dt="2022-05-15T10:27:47.737" v="9518" actId="1076"/>
          <ac:picMkLst>
            <pc:docMk/>
            <pc:sldMk cId="4259579698" sldId="13140"/>
            <ac:picMk id="9" creationId="{36078E4E-FB75-4A41-A9EF-22990248AD65}"/>
          </ac:picMkLst>
        </pc:picChg>
        <pc:picChg chg="add mod">
          <ac:chgData name="Lucas Jellema" userId="7e183fbb-84e0-44b3-9b03-0792bc8d162b" providerId="ADAL" clId="{4304A474-1B80-465D-9825-B0DA05220D1A}" dt="2022-05-15T09:55:55.707" v="8828" actId="1076"/>
          <ac:picMkLst>
            <pc:docMk/>
            <pc:sldMk cId="4259579698" sldId="13140"/>
            <ac:picMk id="2050" creationId="{6C73AD25-64D2-4152-847C-1FEA521193F9}"/>
          </ac:picMkLst>
        </pc:picChg>
        <pc:cxnChg chg="add mod">
          <ac:chgData name="Lucas Jellema" userId="7e183fbb-84e0-44b3-9b03-0792bc8d162b" providerId="ADAL" clId="{4304A474-1B80-465D-9825-B0DA05220D1A}" dt="2022-05-15T10:27:43.541" v="9516" actId="14100"/>
          <ac:cxnSpMkLst>
            <pc:docMk/>
            <pc:sldMk cId="4259579698" sldId="13140"/>
            <ac:cxnSpMk id="6" creationId="{96E4C8D9-FE3C-4904-9E88-7C01E0D522AE}"/>
          </ac:cxnSpMkLst>
        </pc:cxnChg>
      </pc:sldChg>
      <pc:sldChg chg="addSp delSp modSp new mod ord delAnim modAnim">
        <pc:chgData name="Lucas Jellema" userId="7e183fbb-84e0-44b3-9b03-0792bc8d162b" providerId="ADAL" clId="{4304A474-1B80-465D-9825-B0DA05220D1A}" dt="2022-05-15T20:10:02.290" v="10811" actId="1037"/>
        <pc:sldMkLst>
          <pc:docMk/>
          <pc:sldMk cId="1814022598" sldId="13141"/>
        </pc:sldMkLst>
        <pc:spChg chg="mod">
          <ac:chgData name="Lucas Jellema" userId="7e183fbb-84e0-44b3-9b03-0792bc8d162b" providerId="ADAL" clId="{4304A474-1B80-465D-9825-B0DA05220D1A}" dt="2022-05-11T15:08:27.966" v="6916" actId="20577"/>
          <ac:spMkLst>
            <pc:docMk/>
            <pc:sldMk cId="1814022598" sldId="13141"/>
            <ac:spMk id="4" creationId="{9D45B778-D7EC-4DEA-9AEB-3411CCFF1F74}"/>
          </ac:spMkLst>
        </pc:spChg>
        <pc:spChg chg="add mod">
          <ac:chgData name="Lucas Jellema" userId="7e183fbb-84e0-44b3-9b03-0792bc8d162b" providerId="ADAL" clId="{4304A474-1B80-465D-9825-B0DA05220D1A}" dt="2022-05-15T20:08:32.829" v="10771" actId="20577"/>
          <ac:spMkLst>
            <pc:docMk/>
            <pc:sldMk cId="1814022598" sldId="13141"/>
            <ac:spMk id="10" creationId="{D5EBE9DD-12E0-4B7B-A166-47710BC84F87}"/>
          </ac:spMkLst>
        </pc:spChg>
        <pc:spChg chg="add mod">
          <ac:chgData name="Lucas Jellema" userId="7e183fbb-84e0-44b3-9b03-0792bc8d162b" providerId="ADAL" clId="{4304A474-1B80-465D-9825-B0DA05220D1A}" dt="2022-05-15T20:10:02.290" v="10811" actId="1037"/>
          <ac:spMkLst>
            <pc:docMk/>
            <pc:sldMk cId="1814022598" sldId="13141"/>
            <ac:spMk id="22" creationId="{1B50E372-AE53-4DA1-8D53-06D08257C5D6}"/>
          </ac:spMkLst>
        </pc:spChg>
        <pc:picChg chg="add del mod">
          <ac:chgData name="Lucas Jellema" userId="7e183fbb-84e0-44b3-9b03-0792bc8d162b" providerId="ADAL" clId="{4304A474-1B80-465D-9825-B0DA05220D1A}" dt="2022-05-12T06:39:27.656" v="8038" actId="478"/>
          <ac:picMkLst>
            <pc:docMk/>
            <pc:sldMk cId="1814022598" sldId="13141"/>
            <ac:picMk id="7" creationId="{EDC072C9-4438-46CB-ADCB-38FB876F6A64}"/>
          </ac:picMkLst>
        </pc:picChg>
        <pc:picChg chg="add del mod">
          <ac:chgData name="Lucas Jellema" userId="7e183fbb-84e0-44b3-9b03-0792bc8d162b" providerId="ADAL" clId="{4304A474-1B80-465D-9825-B0DA05220D1A}" dt="2022-05-15T20:06:16.143" v="10704" actId="478"/>
          <ac:picMkLst>
            <pc:docMk/>
            <pc:sldMk cId="1814022598" sldId="13141"/>
            <ac:picMk id="8" creationId="{5774FBFD-2A36-4982-9855-D44A382D27DD}"/>
          </ac:picMkLst>
        </pc:picChg>
        <pc:picChg chg="add mod">
          <ac:chgData name="Lucas Jellema" userId="7e183fbb-84e0-44b3-9b03-0792bc8d162b" providerId="ADAL" clId="{4304A474-1B80-465D-9825-B0DA05220D1A}" dt="2022-05-15T20:06:22.146" v="10706" actId="1076"/>
          <ac:picMkLst>
            <pc:docMk/>
            <pc:sldMk cId="1814022598" sldId="13141"/>
            <ac:picMk id="9" creationId="{A2662742-9DD7-4BC1-8612-78AFCF5951C0}"/>
          </ac:picMkLst>
        </pc:picChg>
        <pc:cxnChg chg="add mod">
          <ac:chgData name="Lucas Jellema" userId="7e183fbb-84e0-44b3-9b03-0792bc8d162b" providerId="ADAL" clId="{4304A474-1B80-465D-9825-B0DA05220D1A}" dt="2022-05-15T20:09:13.233" v="10782" actId="14100"/>
          <ac:cxnSpMkLst>
            <pc:docMk/>
            <pc:sldMk cId="1814022598" sldId="13141"/>
            <ac:cxnSpMk id="12" creationId="{98AB5355-508E-4EF1-A750-9BD71CED86FC}"/>
          </ac:cxnSpMkLst>
        </pc:cxnChg>
        <pc:cxnChg chg="add mod">
          <ac:chgData name="Lucas Jellema" userId="7e183fbb-84e0-44b3-9b03-0792bc8d162b" providerId="ADAL" clId="{4304A474-1B80-465D-9825-B0DA05220D1A}" dt="2022-05-15T20:08:56.248" v="10776" actId="14100"/>
          <ac:cxnSpMkLst>
            <pc:docMk/>
            <pc:sldMk cId="1814022598" sldId="13141"/>
            <ac:cxnSpMk id="13" creationId="{5FD0DD4B-6136-4C58-B29C-561539B2DD47}"/>
          </ac:cxnSpMkLst>
        </pc:cxnChg>
        <pc:cxnChg chg="add mod">
          <ac:chgData name="Lucas Jellema" userId="7e183fbb-84e0-44b3-9b03-0792bc8d162b" providerId="ADAL" clId="{4304A474-1B80-465D-9825-B0DA05220D1A}" dt="2022-05-15T20:09:04.117" v="10779" actId="14100"/>
          <ac:cxnSpMkLst>
            <pc:docMk/>
            <pc:sldMk cId="1814022598" sldId="13141"/>
            <ac:cxnSpMk id="16" creationId="{D39A5768-2BEC-45E8-9812-6F33DAFD7BC9}"/>
          </ac:cxnSpMkLst>
        </pc:cxnChg>
        <pc:cxnChg chg="add mod">
          <ac:chgData name="Lucas Jellema" userId="7e183fbb-84e0-44b3-9b03-0792bc8d162b" providerId="ADAL" clId="{4304A474-1B80-465D-9825-B0DA05220D1A}" dt="2022-05-15T20:09:08.911" v="10781" actId="14100"/>
          <ac:cxnSpMkLst>
            <pc:docMk/>
            <pc:sldMk cId="1814022598" sldId="13141"/>
            <ac:cxnSpMk id="19" creationId="{A4B46852-0A3D-4AC8-9C61-C067897EF4BD}"/>
          </ac:cxnSpMkLst>
        </pc:cxnChg>
      </pc:sldChg>
      <pc:sldChg chg="addSp modSp add mod modAnim modNotesTx">
        <pc:chgData name="Lucas Jellema" userId="7e183fbb-84e0-44b3-9b03-0792bc8d162b" providerId="ADAL" clId="{4304A474-1B80-465D-9825-B0DA05220D1A}" dt="2022-05-17T14:13:39.829" v="11712" actId="20577"/>
        <pc:sldMkLst>
          <pc:docMk/>
          <pc:sldMk cId="3493156310" sldId="13142"/>
        </pc:sldMkLst>
        <pc:spChg chg="mod">
          <ac:chgData name="Lucas Jellema" userId="7e183fbb-84e0-44b3-9b03-0792bc8d162b" providerId="ADAL" clId="{4304A474-1B80-465D-9825-B0DA05220D1A}" dt="2022-05-11T15:44:05.269" v="7088" actId="6549"/>
          <ac:spMkLst>
            <pc:docMk/>
            <pc:sldMk cId="3493156310" sldId="13142"/>
            <ac:spMk id="3" creationId="{BD65850D-7442-4B59-B00C-E78882942E55}"/>
          </ac:spMkLst>
        </pc:spChg>
        <pc:spChg chg="mod">
          <ac:chgData name="Lucas Jellema" userId="7e183fbb-84e0-44b3-9b03-0792bc8d162b" providerId="ADAL" clId="{4304A474-1B80-465D-9825-B0DA05220D1A}" dt="2022-05-17T14:13:39.829" v="11712" actId="20577"/>
          <ac:spMkLst>
            <pc:docMk/>
            <pc:sldMk cId="3493156310" sldId="13142"/>
            <ac:spMk id="4" creationId="{87C5DA1E-1658-406E-A9EE-871A075AFD82}"/>
          </ac:spMkLst>
        </pc:spChg>
        <pc:picChg chg="add mod">
          <ac:chgData name="Lucas Jellema" userId="7e183fbb-84e0-44b3-9b03-0792bc8d162b" providerId="ADAL" clId="{4304A474-1B80-465D-9825-B0DA05220D1A}" dt="2022-05-17T08:13:44.404" v="11194" actId="1076"/>
          <ac:picMkLst>
            <pc:docMk/>
            <pc:sldMk cId="3493156310" sldId="13142"/>
            <ac:picMk id="2050" creationId="{153B194B-5A0C-4F03-A5E0-63962DB74995}"/>
          </ac:picMkLst>
        </pc:picChg>
      </pc:sldChg>
      <pc:sldChg chg="addSp delSp modSp new mod modClrScheme chgLayout">
        <pc:chgData name="Lucas Jellema" userId="7e183fbb-84e0-44b3-9b03-0792bc8d162b" providerId="ADAL" clId="{4304A474-1B80-465D-9825-B0DA05220D1A}" dt="2022-05-17T14:14:08.341" v="11725" actId="20577"/>
        <pc:sldMkLst>
          <pc:docMk/>
          <pc:sldMk cId="3232675131" sldId="13143"/>
        </pc:sldMkLst>
        <pc:spChg chg="del mod ord">
          <ac:chgData name="Lucas Jellema" userId="7e183fbb-84e0-44b3-9b03-0792bc8d162b" providerId="ADAL" clId="{4304A474-1B80-465D-9825-B0DA05220D1A}" dt="2022-05-11T15:52:57.280" v="7201" actId="700"/>
          <ac:spMkLst>
            <pc:docMk/>
            <pc:sldMk cId="3232675131" sldId="13143"/>
            <ac:spMk id="2" creationId="{1AC07789-3227-4B4E-949D-639EEC68517C}"/>
          </ac:spMkLst>
        </pc:spChg>
        <pc:spChg chg="del mod ord">
          <ac:chgData name="Lucas Jellema" userId="7e183fbb-84e0-44b3-9b03-0792bc8d162b" providerId="ADAL" clId="{4304A474-1B80-465D-9825-B0DA05220D1A}" dt="2022-05-11T15:52:57.280" v="7201" actId="700"/>
          <ac:spMkLst>
            <pc:docMk/>
            <pc:sldMk cId="3232675131" sldId="13143"/>
            <ac:spMk id="3" creationId="{08B46FE8-2A42-4E64-B3BB-4A419B1DEC54}"/>
          </ac:spMkLst>
        </pc:spChg>
        <pc:spChg chg="del mod ord">
          <ac:chgData name="Lucas Jellema" userId="7e183fbb-84e0-44b3-9b03-0792bc8d162b" providerId="ADAL" clId="{4304A474-1B80-465D-9825-B0DA05220D1A}" dt="2022-05-11T15:52:57.280" v="7201" actId="700"/>
          <ac:spMkLst>
            <pc:docMk/>
            <pc:sldMk cId="3232675131" sldId="13143"/>
            <ac:spMk id="4" creationId="{2B5CC131-8947-425A-B312-859729BD94AF}"/>
          </ac:spMkLst>
        </pc:spChg>
        <pc:spChg chg="del mod ord">
          <ac:chgData name="Lucas Jellema" userId="7e183fbb-84e0-44b3-9b03-0792bc8d162b" providerId="ADAL" clId="{4304A474-1B80-465D-9825-B0DA05220D1A}" dt="2022-05-11T15:52:57.280" v="7201" actId="700"/>
          <ac:spMkLst>
            <pc:docMk/>
            <pc:sldMk cId="3232675131" sldId="13143"/>
            <ac:spMk id="5" creationId="{D92C6C63-98E2-4629-9A56-529A29D8A1E7}"/>
          </ac:spMkLst>
        </pc:spChg>
        <pc:spChg chg="add mod ord">
          <ac:chgData name="Lucas Jellema" userId="7e183fbb-84e0-44b3-9b03-0792bc8d162b" providerId="ADAL" clId="{4304A474-1B80-465D-9825-B0DA05220D1A}" dt="2022-05-11T15:53:10.484" v="7248" actId="20577"/>
          <ac:spMkLst>
            <pc:docMk/>
            <pc:sldMk cId="3232675131" sldId="13143"/>
            <ac:spMk id="6" creationId="{DBB6736F-4B79-4823-AF28-756798B100C3}"/>
          </ac:spMkLst>
        </pc:spChg>
        <pc:spChg chg="add mod ord">
          <ac:chgData name="Lucas Jellema" userId="7e183fbb-84e0-44b3-9b03-0792bc8d162b" providerId="ADAL" clId="{4304A474-1B80-465D-9825-B0DA05220D1A}" dt="2022-05-11T15:57:48.989" v="7407" actId="20577"/>
          <ac:spMkLst>
            <pc:docMk/>
            <pc:sldMk cId="3232675131" sldId="13143"/>
            <ac:spMk id="7" creationId="{D4CA7BC9-857B-4745-A745-AA1AB8AF54A9}"/>
          </ac:spMkLst>
        </pc:spChg>
        <pc:spChg chg="add del mod ord">
          <ac:chgData name="Lucas Jellema" userId="7e183fbb-84e0-44b3-9b03-0792bc8d162b" providerId="ADAL" clId="{4304A474-1B80-465D-9825-B0DA05220D1A}" dt="2022-05-11T15:59:00.681" v="7408"/>
          <ac:spMkLst>
            <pc:docMk/>
            <pc:sldMk cId="3232675131" sldId="13143"/>
            <ac:spMk id="8" creationId="{77285BCF-BBA2-45EA-B932-4C723E42CE86}"/>
          </ac:spMkLst>
        </pc:spChg>
        <pc:spChg chg="add mod ord">
          <ac:chgData name="Lucas Jellema" userId="7e183fbb-84e0-44b3-9b03-0792bc8d162b" providerId="ADAL" clId="{4304A474-1B80-465D-9825-B0DA05220D1A}" dt="2022-05-11T15:52:57.280" v="7201" actId="700"/>
          <ac:spMkLst>
            <pc:docMk/>
            <pc:sldMk cId="3232675131" sldId="13143"/>
            <ac:spMk id="9" creationId="{D2676472-D73F-4FF4-90D9-1B9FC0C2A4E1}"/>
          </ac:spMkLst>
        </pc:spChg>
        <pc:spChg chg="add mod ord">
          <ac:chgData name="Lucas Jellema" userId="7e183fbb-84e0-44b3-9b03-0792bc8d162b" providerId="ADAL" clId="{4304A474-1B80-465D-9825-B0DA05220D1A}" dt="2022-05-17T14:14:08.341" v="11725" actId="20577"/>
          <ac:spMkLst>
            <pc:docMk/>
            <pc:sldMk cId="3232675131" sldId="13143"/>
            <ac:spMk id="10" creationId="{8AB3F06E-4D61-4F02-A320-CCB30C354549}"/>
          </ac:spMkLst>
        </pc:spChg>
        <pc:spChg chg="add mod ord">
          <ac:chgData name="Lucas Jellema" userId="7e183fbb-84e0-44b3-9b03-0792bc8d162b" providerId="ADAL" clId="{4304A474-1B80-465D-9825-B0DA05220D1A}" dt="2022-05-11T15:52:57.280" v="7201" actId="700"/>
          <ac:spMkLst>
            <pc:docMk/>
            <pc:sldMk cId="3232675131" sldId="13143"/>
            <ac:spMk id="11" creationId="{02344489-DA86-4659-B3F3-4D90DA63A7FE}"/>
          </ac:spMkLst>
        </pc:spChg>
        <pc:picChg chg="add mod">
          <ac:chgData name="Lucas Jellema" userId="7e183fbb-84e0-44b3-9b03-0792bc8d162b" providerId="ADAL" clId="{4304A474-1B80-465D-9825-B0DA05220D1A}" dt="2022-05-11T15:59:00.681" v="7408"/>
          <ac:picMkLst>
            <pc:docMk/>
            <pc:sldMk cId="3232675131" sldId="13143"/>
            <ac:picMk id="13" creationId="{1678439B-0612-48E8-8029-A5188BB7B1DC}"/>
          </ac:picMkLst>
        </pc:picChg>
      </pc:sldChg>
      <pc:sldChg chg="add modNotesTx">
        <pc:chgData name="Lucas Jellema" userId="7e183fbb-84e0-44b3-9b03-0792bc8d162b" providerId="ADAL" clId="{4304A474-1B80-465D-9825-B0DA05220D1A}" dt="2022-05-15T20:09:39.307" v="10783"/>
        <pc:sldMkLst>
          <pc:docMk/>
          <pc:sldMk cId="1066609173" sldId="13144"/>
        </pc:sldMkLst>
      </pc:sldChg>
      <pc:sldChg chg="addSp delSp modSp new mod ord modTransition modAnim">
        <pc:chgData name="Lucas Jellema" userId="7e183fbb-84e0-44b3-9b03-0792bc8d162b" providerId="ADAL" clId="{4304A474-1B80-465D-9825-B0DA05220D1A}" dt="2022-05-15T20:03:13.534" v="10703"/>
        <pc:sldMkLst>
          <pc:docMk/>
          <pc:sldMk cId="3219785338" sldId="13145"/>
        </pc:sldMkLst>
        <pc:spChg chg="del mod">
          <ac:chgData name="Lucas Jellema" userId="7e183fbb-84e0-44b3-9b03-0792bc8d162b" providerId="ADAL" clId="{4304A474-1B80-465D-9825-B0DA05220D1A}" dt="2022-05-12T07:24:50.979" v="8341" actId="478"/>
          <ac:spMkLst>
            <pc:docMk/>
            <pc:sldMk cId="3219785338" sldId="13145"/>
            <ac:spMk id="3" creationId="{024A2924-71A1-4516-B672-26791BFED66D}"/>
          </ac:spMkLst>
        </pc:spChg>
        <pc:spChg chg="mod">
          <ac:chgData name="Lucas Jellema" userId="7e183fbb-84e0-44b3-9b03-0792bc8d162b" providerId="ADAL" clId="{4304A474-1B80-465D-9825-B0DA05220D1A}" dt="2022-05-12T07:34:47.889" v="8398" actId="20577"/>
          <ac:spMkLst>
            <pc:docMk/>
            <pc:sldMk cId="3219785338" sldId="13145"/>
            <ac:spMk id="4" creationId="{FE181084-4148-4512-A3B4-084A4B679513}"/>
          </ac:spMkLst>
        </pc:spChg>
        <pc:spChg chg="del">
          <ac:chgData name="Lucas Jellema" userId="7e183fbb-84e0-44b3-9b03-0792bc8d162b" providerId="ADAL" clId="{4304A474-1B80-465D-9825-B0DA05220D1A}" dt="2022-05-12T14:08:17.774" v="8552" actId="478"/>
          <ac:spMkLst>
            <pc:docMk/>
            <pc:sldMk cId="3219785338" sldId="13145"/>
            <ac:spMk id="5" creationId="{12F2B451-FF6C-477B-B796-2F0872FBD69C}"/>
          </ac:spMkLst>
        </pc:spChg>
        <pc:spChg chg="del">
          <ac:chgData name="Lucas Jellema" userId="7e183fbb-84e0-44b3-9b03-0792bc8d162b" providerId="ADAL" clId="{4304A474-1B80-465D-9825-B0DA05220D1A}" dt="2022-05-12T14:06:48.814" v="8545" actId="478"/>
          <ac:spMkLst>
            <pc:docMk/>
            <pc:sldMk cId="3219785338" sldId="13145"/>
            <ac:spMk id="6" creationId="{2B0853B9-314D-42CF-91D1-AEF16685B68E}"/>
          </ac:spMkLst>
        </pc:spChg>
        <pc:spChg chg="add mod">
          <ac:chgData name="Lucas Jellema" userId="7e183fbb-84e0-44b3-9b03-0792bc8d162b" providerId="ADAL" clId="{4304A474-1B80-465D-9825-B0DA05220D1A}" dt="2022-05-12T07:23:42.843" v="8299" actId="13822"/>
          <ac:spMkLst>
            <pc:docMk/>
            <pc:sldMk cId="3219785338" sldId="13145"/>
            <ac:spMk id="7" creationId="{DC409DDF-BD22-4952-8E48-985FD000B48E}"/>
          </ac:spMkLst>
        </pc:spChg>
        <pc:spChg chg="add mod">
          <ac:chgData name="Lucas Jellema" userId="7e183fbb-84e0-44b3-9b03-0792bc8d162b" providerId="ADAL" clId="{4304A474-1B80-465D-9825-B0DA05220D1A}" dt="2022-05-12T07:24:44.991" v="8339" actId="1036"/>
          <ac:spMkLst>
            <pc:docMk/>
            <pc:sldMk cId="3219785338" sldId="13145"/>
            <ac:spMk id="8" creationId="{DDD1AEBA-83BD-4A7E-918F-801CA7D6A66F}"/>
          </ac:spMkLst>
        </pc:spChg>
        <pc:spChg chg="add mod">
          <ac:chgData name="Lucas Jellema" userId="7e183fbb-84e0-44b3-9b03-0792bc8d162b" providerId="ADAL" clId="{4304A474-1B80-465D-9825-B0DA05220D1A}" dt="2022-05-12T07:24:44.991" v="8339" actId="1036"/>
          <ac:spMkLst>
            <pc:docMk/>
            <pc:sldMk cId="3219785338" sldId="13145"/>
            <ac:spMk id="9" creationId="{555C20EE-AF53-4722-AE0D-879AA4F2F4B7}"/>
          </ac:spMkLst>
        </pc:spChg>
        <pc:spChg chg="add mod ord">
          <ac:chgData name="Lucas Jellema" userId="7e183fbb-84e0-44b3-9b03-0792bc8d162b" providerId="ADAL" clId="{4304A474-1B80-465D-9825-B0DA05220D1A}" dt="2022-05-12T07:24:59.856" v="8343" actId="14100"/>
          <ac:spMkLst>
            <pc:docMk/>
            <pc:sldMk cId="3219785338" sldId="13145"/>
            <ac:spMk id="10" creationId="{9B2AAEA3-6231-4AD8-B365-E781C8D79AD7}"/>
          </ac:spMkLst>
        </pc:spChg>
        <pc:spChg chg="add mod">
          <ac:chgData name="Lucas Jellema" userId="7e183fbb-84e0-44b3-9b03-0792bc8d162b" providerId="ADAL" clId="{4304A474-1B80-465D-9825-B0DA05220D1A}" dt="2022-05-12T07:24:35.190" v="8303" actId="14100"/>
          <ac:spMkLst>
            <pc:docMk/>
            <pc:sldMk cId="3219785338" sldId="13145"/>
            <ac:spMk id="11" creationId="{56A3B30F-184D-4D3B-A350-F6A08B646D1B}"/>
          </ac:spMkLst>
        </pc:spChg>
        <pc:spChg chg="add mod">
          <ac:chgData name="Lucas Jellema" userId="7e183fbb-84e0-44b3-9b03-0792bc8d162b" providerId="ADAL" clId="{4304A474-1B80-465D-9825-B0DA05220D1A}" dt="2022-05-12T07:29:28.024" v="8364" actId="14100"/>
          <ac:spMkLst>
            <pc:docMk/>
            <pc:sldMk cId="3219785338" sldId="13145"/>
            <ac:spMk id="14" creationId="{A0A96F58-80EE-48BA-9950-8A84A6E078E5}"/>
          </ac:spMkLst>
        </pc:spChg>
        <pc:picChg chg="add mod">
          <ac:chgData name="Lucas Jellema" userId="7e183fbb-84e0-44b3-9b03-0792bc8d162b" providerId="ADAL" clId="{4304A474-1B80-465D-9825-B0DA05220D1A}" dt="2022-05-12T07:25:03.820" v="8344" actId="1076"/>
          <ac:picMkLst>
            <pc:docMk/>
            <pc:sldMk cId="3219785338" sldId="13145"/>
            <ac:picMk id="12" creationId="{76B31C51-4473-4AFC-A1FB-008F456C0BA1}"/>
          </ac:picMkLst>
        </pc:picChg>
        <pc:picChg chg="add mod">
          <ac:chgData name="Lucas Jellema" userId="7e183fbb-84e0-44b3-9b03-0792bc8d162b" providerId="ADAL" clId="{4304A474-1B80-465D-9825-B0DA05220D1A}" dt="2022-05-12T07:29:23.712" v="8363" actId="1035"/>
          <ac:picMkLst>
            <pc:docMk/>
            <pc:sldMk cId="3219785338" sldId="13145"/>
            <ac:picMk id="15" creationId="{469965DC-48BF-486D-8033-1544BB3819E0}"/>
          </ac:picMkLst>
        </pc:picChg>
        <pc:picChg chg="add mod">
          <ac:chgData name="Lucas Jellema" userId="7e183fbb-84e0-44b3-9b03-0792bc8d162b" providerId="ADAL" clId="{4304A474-1B80-465D-9825-B0DA05220D1A}" dt="2022-05-12T14:06:29.105" v="8543" actId="962"/>
          <ac:picMkLst>
            <pc:docMk/>
            <pc:sldMk cId="3219785338" sldId="13145"/>
            <ac:picMk id="1026" creationId="{1BA4C027-3698-40FE-93E0-E4537F477609}"/>
          </ac:picMkLst>
        </pc:picChg>
        <pc:cxnChg chg="add mod">
          <ac:chgData name="Lucas Jellema" userId="7e183fbb-84e0-44b3-9b03-0792bc8d162b" providerId="ADAL" clId="{4304A474-1B80-465D-9825-B0DA05220D1A}" dt="2022-05-12T07:29:47.419" v="8366" actId="13822"/>
          <ac:cxnSpMkLst>
            <pc:docMk/>
            <pc:sldMk cId="3219785338" sldId="13145"/>
            <ac:cxnSpMk id="16" creationId="{92808E51-D3E4-4BF2-B1DC-A161E6DDEA07}"/>
          </ac:cxnSpMkLst>
        </pc:cxnChg>
      </pc:sldChg>
      <pc:sldChg chg="addSp delSp modSp new del mod modClrScheme chgLayout">
        <pc:chgData name="Lucas Jellema" userId="7e183fbb-84e0-44b3-9b03-0792bc8d162b" providerId="ADAL" clId="{4304A474-1B80-465D-9825-B0DA05220D1A}" dt="2022-05-12T14:05:47.885" v="8542" actId="47"/>
        <pc:sldMkLst>
          <pc:docMk/>
          <pc:sldMk cId="978510676" sldId="13146"/>
        </pc:sldMkLst>
        <pc:spChg chg="del mod ord">
          <ac:chgData name="Lucas Jellema" userId="7e183fbb-84e0-44b3-9b03-0792bc8d162b" providerId="ADAL" clId="{4304A474-1B80-465D-9825-B0DA05220D1A}" dt="2022-05-12T13:25:18.895" v="8516" actId="700"/>
          <ac:spMkLst>
            <pc:docMk/>
            <pc:sldMk cId="978510676" sldId="13146"/>
            <ac:spMk id="2" creationId="{95AFA0D3-4FBD-44DE-AAEE-ECA8B2CB27FA}"/>
          </ac:spMkLst>
        </pc:spChg>
        <pc:spChg chg="add del mod ord">
          <ac:chgData name="Lucas Jellema" userId="7e183fbb-84e0-44b3-9b03-0792bc8d162b" providerId="ADAL" clId="{4304A474-1B80-465D-9825-B0DA05220D1A}" dt="2022-05-12T13:25:24.949" v="8517" actId="478"/>
          <ac:spMkLst>
            <pc:docMk/>
            <pc:sldMk cId="978510676" sldId="13146"/>
            <ac:spMk id="3" creationId="{38833C49-A979-458E-B5B3-9B355E15CF69}"/>
          </ac:spMkLst>
        </pc:spChg>
        <pc:spChg chg="add del mod ord">
          <ac:chgData name="Lucas Jellema" userId="7e183fbb-84e0-44b3-9b03-0792bc8d162b" providerId="ADAL" clId="{4304A474-1B80-465D-9825-B0DA05220D1A}" dt="2022-05-12T13:25:24.949" v="8517" actId="478"/>
          <ac:spMkLst>
            <pc:docMk/>
            <pc:sldMk cId="978510676" sldId="13146"/>
            <ac:spMk id="4" creationId="{B976508D-2908-4648-A65C-17C80F9DE8A9}"/>
          </ac:spMkLst>
        </pc:spChg>
        <pc:spChg chg="add mod ord">
          <ac:chgData name="Lucas Jellema" userId="7e183fbb-84e0-44b3-9b03-0792bc8d162b" providerId="ADAL" clId="{4304A474-1B80-465D-9825-B0DA05220D1A}" dt="2022-05-12T13:25:18.895" v="8516" actId="700"/>
          <ac:spMkLst>
            <pc:docMk/>
            <pc:sldMk cId="978510676" sldId="13146"/>
            <ac:spMk id="5" creationId="{8D12767F-9BEF-4B00-A901-3D8716282D9C}"/>
          </ac:spMkLst>
        </pc:spChg>
        <pc:spChg chg="add del mod ord">
          <ac:chgData name="Lucas Jellema" userId="7e183fbb-84e0-44b3-9b03-0792bc8d162b" providerId="ADAL" clId="{4304A474-1B80-465D-9825-B0DA05220D1A}" dt="2022-05-12T13:25:24.949" v="8517" actId="478"/>
          <ac:spMkLst>
            <pc:docMk/>
            <pc:sldMk cId="978510676" sldId="13146"/>
            <ac:spMk id="6" creationId="{1ED9456C-82F4-4780-88D8-B176440DD821}"/>
          </ac:spMkLst>
        </pc:spChg>
        <pc:spChg chg="add">
          <ac:chgData name="Lucas Jellema" userId="7e183fbb-84e0-44b3-9b03-0792bc8d162b" providerId="ADAL" clId="{4304A474-1B80-465D-9825-B0DA05220D1A}" dt="2022-05-12T13:25:28.519" v="8518" actId="11529"/>
          <ac:spMkLst>
            <pc:docMk/>
            <pc:sldMk cId="978510676" sldId="13146"/>
            <ac:spMk id="7" creationId="{37F198E0-AB7A-4C5C-8DC7-2B1909A5B251}"/>
          </ac:spMkLst>
        </pc:spChg>
      </pc:sldChg>
      <pc:sldChg chg="modSp add del">
        <pc:chgData name="Lucas Jellema" userId="7e183fbb-84e0-44b3-9b03-0792bc8d162b" providerId="ADAL" clId="{4304A474-1B80-465D-9825-B0DA05220D1A}" dt="2022-05-12T14:08:51.231" v="8556" actId="47"/>
        <pc:sldMkLst>
          <pc:docMk/>
          <pc:sldMk cId="1445457091" sldId="13146"/>
        </pc:sldMkLst>
        <pc:picChg chg="mod">
          <ac:chgData name="Lucas Jellema" userId="7e183fbb-84e0-44b3-9b03-0792bc8d162b" providerId="ADAL" clId="{4304A474-1B80-465D-9825-B0DA05220D1A}" dt="2022-05-12T14:07:30.559" v="8548" actId="14100"/>
          <ac:picMkLst>
            <pc:docMk/>
            <pc:sldMk cId="1445457091" sldId="13146"/>
            <ac:picMk id="1026" creationId="{1BA4C027-3698-40FE-93E0-E4537F477609}"/>
          </ac:picMkLst>
        </pc:picChg>
      </pc:sldChg>
      <pc:sldChg chg="addSp modSp new mod modAnim">
        <pc:chgData name="Lucas Jellema" userId="7e183fbb-84e0-44b3-9b03-0792bc8d162b" providerId="ADAL" clId="{4304A474-1B80-465D-9825-B0DA05220D1A}" dt="2022-05-17T08:00:14.547" v="10983"/>
        <pc:sldMkLst>
          <pc:docMk/>
          <pc:sldMk cId="1824522982" sldId="13146"/>
        </pc:sldMkLst>
        <pc:spChg chg="mod">
          <ac:chgData name="Lucas Jellema" userId="7e183fbb-84e0-44b3-9b03-0792bc8d162b" providerId="ADAL" clId="{4304A474-1B80-465D-9825-B0DA05220D1A}" dt="2022-05-17T08:00:14.547" v="10983"/>
          <ac:spMkLst>
            <pc:docMk/>
            <pc:sldMk cId="1824522982" sldId="13146"/>
            <ac:spMk id="3" creationId="{E80D4D11-0B79-423A-8717-9D197587F170}"/>
          </ac:spMkLst>
        </pc:spChg>
        <pc:picChg chg="add mod">
          <ac:chgData name="Lucas Jellema" userId="7e183fbb-84e0-44b3-9b03-0792bc8d162b" providerId="ADAL" clId="{4304A474-1B80-465D-9825-B0DA05220D1A}" dt="2022-05-15T09:45:08.414" v="8561" actId="1076"/>
          <ac:picMkLst>
            <pc:docMk/>
            <pc:sldMk cId="1824522982" sldId="13146"/>
            <ac:picMk id="1026" creationId="{6E08D199-CBDB-468C-AC87-A70A8AF05831}"/>
          </ac:picMkLst>
        </pc:picChg>
        <pc:picChg chg="add mod">
          <ac:chgData name="Lucas Jellema" userId="7e183fbb-84e0-44b3-9b03-0792bc8d162b" providerId="ADAL" clId="{4304A474-1B80-465D-9825-B0DA05220D1A}" dt="2022-05-15T09:45:18.372" v="8563" actId="1440"/>
          <ac:picMkLst>
            <pc:docMk/>
            <pc:sldMk cId="1824522982" sldId="13146"/>
            <ac:picMk id="1028" creationId="{726B5BBC-6DEA-4BBE-80A6-4DD1AD7FE5D4}"/>
          </ac:picMkLst>
        </pc:picChg>
      </pc:sldChg>
      <pc:sldChg chg="modSp add del mod modTransition">
        <pc:chgData name="Lucas Jellema" userId="7e183fbb-84e0-44b3-9b03-0792bc8d162b" providerId="ADAL" clId="{4304A474-1B80-465D-9825-B0DA05220D1A}" dt="2022-05-12T14:05:47.885" v="8542" actId="47"/>
        <pc:sldMkLst>
          <pc:docMk/>
          <pc:sldMk cId="4196375755" sldId="13147"/>
        </pc:sldMkLst>
        <pc:spChg chg="mod">
          <ac:chgData name="Lucas Jellema" userId="7e183fbb-84e0-44b3-9b03-0792bc8d162b" providerId="ADAL" clId="{4304A474-1B80-465D-9825-B0DA05220D1A}" dt="2022-05-12T13:25:32.744" v="8520" actId="1076"/>
          <ac:spMkLst>
            <pc:docMk/>
            <pc:sldMk cId="4196375755" sldId="13147"/>
            <ac:spMk id="7" creationId="{37F198E0-AB7A-4C5C-8DC7-2B1909A5B251}"/>
          </ac:spMkLst>
        </pc:spChg>
      </pc:sldChg>
      <pc:sldChg chg="addSp modSp add mod modAnim">
        <pc:chgData name="Lucas Jellema" userId="7e183fbb-84e0-44b3-9b03-0792bc8d162b" providerId="ADAL" clId="{4304A474-1B80-465D-9825-B0DA05220D1A}" dt="2022-05-17T14:09:16.256" v="11645" actId="1582"/>
        <pc:sldMkLst>
          <pc:docMk/>
          <pc:sldMk cId="4281579077" sldId="13147"/>
        </pc:sldMkLst>
        <pc:spChg chg="add mod">
          <ac:chgData name="Lucas Jellema" userId="7e183fbb-84e0-44b3-9b03-0792bc8d162b" providerId="ADAL" clId="{4304A474-1B80-465D-9825-B0DA05220D1A}" dt="2022-05-15T10:18:59.094" v="9278" actId="1035"/>
          <ac:spMkLst>
            <pc:docMk/>
            <pc:sldMk cId="4281579077" sldId="13147"/>
            <ac:spMk id="4" creationId="{EF8D443A-FED3-4033-9819-C05DA0EA5276}"/>
          </ac:spMkLst>
        </pc:spChg>
        <pc:spChg chg="mod">
          <ac:chgData name="Lucas Jellema" userId="7e183fbb-84e0-44b3-9b03-0792bc8d162b" providerId="ADAL" clId="{4304A474-1B80-465D-9825-B0DA05220D1A}" dt="2022-05-17T14:09:16.256" v="11645" actId="1582"/>
          <ac:spMkLst>
            <pc:docMk/>
            <pc:sldMk cId="4281579077" sldId="13147"/>
            <ac:spMk id="22" creationId="{D88DB67D-6DE3-4CF5-8265-3BBD6861F885}"/>
          </ac:spMkLst>
        </pc:spChg>
      </pc:sldChg>
      <pc:sldChg chg="addSp delSp modSp new mod modClrScheme chgLayout">
        <pc:chgData name="Lucas Jellema" userId="7e183fbb-84e0-44b3-9b03-0792bc8d162b" providerId="ADAL" clId="{4304A474-1B80-465D-9825-B0DA05220D1A}" dt="2022-05-15T19:08:29.629" v="9846" actId="962"/>
        <pc:sldMkLst>
          <pc:docMk/>
          <pc:sldMk cId="1456445628" sldId="13148"/>
        </pc:sldMkLst>
        <pc:spChg chg="del">
          <ac:chgData name="Lucas Jellema" userId="7e183fbb-84e0-44b3-9b03-0792bc8d162b" providerId="ADAL" clId="{4304A474-1B80-465D-9825-B0DA05220D1A}" dt="2022-05-15T18:54:14.351" v="9611" actId="26606"/>
          <ac:spMkLst>
            <pc:docMk/>
            <pc:sldMk cId="1456445628" sldId="13148"/>
            <ac:spMk id="2" creationId="{3A30F606-B2D9-4B7D-9862-A05A0A2140F9}"/>
          </ac:spMkLst>
        </pc:spChg>
        <pc:spChg chg="mod ord">
          <ac:chgData name="Lucas Jellema" userId="7e183fbb-84e0-44b3-9b03-0792bc8d162b" providerId="ADAL" clId="{4304A474-1B80-465D-9825-B0DA05220D1A}" dt="2022-05-15T18:54:14.351" v="9611" actId="26606"/>
          <ac:spMkLst>
            <pc:docMk/>
            <pc:sldMk cId="1456445628" sldId="13148"/>
            <ac:spMk id="3" creationId="{6B44C6A2-22D5-498E-9245-ADF3D2006742}"/>
          </ac:spMkLst>
        </pc:spChg>
        <pc:spChg chg="del">
          <ac:chgData name="Lucas Jellema" userId="7e183fbb-84e0-44b3-9b03-0792bc8d162b" providerId="ADAL" clId="{4304A474-1B80-465D-9825-B0DA05220D1A}" dt="2022-05-15T18:54:14.351" v="9611" actId="26606"/>
          <ac:spMkLst>
            <pc:docMk/>
            <pc:sldMk cId="1456445628" sldId="13148"/>
            <ac:spMk id="4" creationId="{A525AD34-65DA-4530-807A-8222AE8A7EBF}"/>
          </ac:spMkLst>
        </pc:spChg>
        <pc:spChg chg="del">
          <ac:chgData name="Lucas Jellema" userId="7e183fbb-84e0-44b3-9b03-0792bc8d162b" providerId="ADAL" clId="{4304A474-1B80-465D-9825-B0DA05220D1A}" dt="2022-05-15T18:54:14.351" v="9611" actId="26606"/>
          <ac:spMkLst>
            <pc:docMk/>
            <pc:sldMk cId="1456445628" sldId="13148"/>
            <ac:spMk id="5" creationId="{5035C0C0-A8CB-4C62-8B10-375B3FAA9C33}"/>
          </ac:spMkLst>
        </pc:spChg>
        <pc:spChg chg="add mod">
          <ac:chgData name="Lucas Jellema" userId="7e183fbb-84e0-44b3-9b03-0792bc8d162b" providerId="ADAL" clId="{4304A474-1B80-465D-9825-B0DA05220D1A}" dt="2022-05-15T18:54:14.351" v="9611" actId="26606"/>
          <ac:spMkLst>
            <pc:docMk/>
            <pc:sldMk cId="1456445628" sldId="13148"/>
            <ac:spMk id="71" creationId="{E39C558B-1C7D-B46C-271E-852456A57EF6}"/>
          </ac:spMkLst>
        </pc:spChg>
        <pc:picChg chg="add mod">
          <ac:chgData name="Lucas Jellema" userId="7e183fbb-84e0-44b3-9b03-0792bc8d162b" providerId="ADAL" clId="{4304A474-1B80-465D-9825-B0DA05220D1A}" dt="2022-05-15T19:08:29.629" v="9846" actId="962"/>
          <ac:picMkLst>
            <pc:docMk/>
            <pc:sldMk cId="1456445628" sldId="13148"/>
            <ac:picMk id="4098" creationId="{CA46F4C0-670D-448D-BA47-C46C8514A1D8}"/>
          </ac:picMkLst>
        </pc:picChg>
      </pc:sldChg>
      <pc:sldChg chg="addSp modSp new del mod">
        <pc:chgData name="Lucas Jellema" userId="7e183fbb-84e0-44b3-9b03-0792bc8d162b" providerId="ADAL" clId="{4304A474-1B80-465D-9825-B0DA05220D1A}" dt="2022-05-12T14:05:47.885" v="8542" actId="47"/>
        <pc:sldMkLst>
          <pc:docMk/>
          <pc:sldMk cId="2966560947" sldId="13148"/>
        </pc:sldMkLst>
        <pc:spChg chg="add mod">
          <ac:chgData name="Lucas Jellema" userId="7e183fbb-84e0-44b3-9b03-0792bc8d162b" providerId="ADAL" clId="{4304A474-1B80-465D-9825-B0DA05220D1A}" dt="2022-05-12T13:30:04.974" v="8528" actId="1076"/>
          <ac:spMkLst>
            <pc:docMk/>
            <pc:sldMk cId="2966560947" sldId="13148"/>
            <ac:spMk id="6" creationId="{DBFF18A6-4558-4511-BD3B-2A89EE178F3B}"/>
          </ac:spMkLst>
        </pc:spChg>
      </pc:sldChg>
      <pc:sldChg chg="new del">
        <pc:chgData name="Lucas Jellema" userId="7e183fbb-84e0-44b3-9b03-0792bc8d162b" providerId="ADAL" clId="{4304A474-1B80-465D-9825-B0DA05220D1A}" dt="2022-05-15T18:59:09.160" v="9623" actId="680"/>
        <pc:sldMkLst>
          <pc:docMk/>
          <pc:sldMk cId="843346177" sldId="13149"/>
        </pc:sldMkLst>
      </pc:sldChg>
      <pc:sldChg chg="addSp delSp modSp new mod modTransition modClrScheme modAnim chgLayout">
        <pc:chgData name="Lucas Jellema" userId="7e183fbb-84e0-44b3-9b03-0792bc8d162b" providerId="ADAL" clId="{4304A474-1B80-465D-9825-B0DA05220D1A}" dt="2022-05-17T14:13:54.716" v="11715" actId="114"/>
        <pc:sldMkLst>
          <pc:docMk/>
          <pc:sldMk cId="1757400397" sldId="13149"/>
        </pc:sldMkLst>
        <pc:spChg chg="del mod ord">
          <ac:chgData name="Lucas Jellema" userId="7e183fbb-84e0-44b3-9b03-0792bc8d162b" providerId="ADAL" clId="{4304A474-1B80-465D-9825-B0DA05220D1A}" dt="2022-05-15T18:59:24.529" v="9625" actId="700"/>
          <ac:spMkLst>
            <pc:docMk/>
            <pc:sldMk cId="1757400397" sldId="13149"/>
            <ac:spMk id="2" creationId="{1B6F9095-3782-40D9-9CB0-3911EF371585}"/>
          </ac:spMkLst>
        </pc:spChg>
        <pc:spChg chg="del mod ord">
          <ac:chgData name="Lucas Jellema" userId="7e183fbb-84e0-44b3-9b03-0792bc8d162b" providerId="ADAL" clId="{4304A474-1B80-465D-9825-B0DA05220D1A}" dt="2022-05-15T18:59:24.529" v="9625" actId="700"/>
          <ac:spMkLst>
            <pc:docMk/>
            <pc:sldMk cId="1757400397" sldId="13149"/>
            <ac:spMk id="3" creationId="{C755C3D8-6049-4937-8C60-3E3C028228BE}"/>
          </ac:spMkLst>
        </pc:spChg>
        <pc:spChg chg="del mod ord">
          <ac:chgData name="Lucas Jellema" userId="7e183fbb-84e0-44b3-9b03-0792bc8d162b" providerId="ADAL" clId="{4304A474-1B80-465D-9825-B0DA05220D1A}" dt="2022-05-15T18:59:24.529" v="9625" actId="700"/>
          <ac:spMkLst>
            <pc:docMk/>
            <pc:sldMk cId="1757400397" sldId="13149"/>
            <ac:spMk id="4" creationId="{0D40E65E-7F1C-4A32-A2C7-5D3E1AF1DE4E}"/>
          </ac:spMkLst>
        </pc:spChg>
        <pc:spChg chg="del mod ord">
          <ac:chgData name="Lucas Jellema" userId="7e183fbb-84e0-44b3-9b03-0792bc8d162b" providerId="ADAL" clId="{4304A474-1B80-465D-9825-B0DA05220D1A}" dt="2022-05-15T18:59:24.529" v="9625" actId="700"/>
          <ac:spMkLst>
            <pc:docMk/>
            <pc:sldMk cId="1757400397" sldId="13149"/>
            <ac:spMk id="5" creationId="{44E0D72D-2B93-4577-976E-ADF43CED69F5}"/>
          </ac:spMkLst>
        </pc:spChg>
        <pc:spChg chg="add mod ord">
          <ac:chgData name="Lucas Jellema" userId="7e183fbb-84e0-44b3-9b03-0792bc8d162b" providerId="ADAL" clId="{4304A474-1B80-465D-9825-B0DA05220D1A}" dt="2022-05-15T18:59:46.316" v="9646" actId="20577"/>
          <ac:spMkLst>
            <pc:docMk/>
            <pc:sldMk cId="1757400397" sldId="13149"/>
            <ac:spMk id="6" creationId="{B4050207-40B4-47D0-9EAA-5CCF025EA9CB}"/>
          </ac:spMkLst>
        </pc:spChg>
        <pc:spChg chg="add mod ord">
          <ac:chgData name="Lucas Jellema" userId="7e183fbb-84e0-44b3-9b03-0792bc8d162b" providerId="ADAL" clId="{4304A474-1B80-465D-9825-B0DA05220D1A}" dt="2022-05-17T14:13:54.716" v="11715" actId="114"/>
          <ac:spMkLst>
            <pc:docMk/>
            <pc:sldMk cId="1757400397" sldId="13149"/>
            <ac:spMk id="7" creationId="{84DA55BE-9837-4621-926C-9FBD9A172B37}"/>
          </ac:spMkLst>
        </pc:spChg>
        <pc:spChg chg="add del mod ord">
          <ac:chgData name="Lucas Jellema" userId="7e183fbb-84e0-44b3-9b03-0792bc8d162b" providerId="ADAL" clId="{4304A474-1B80-465D-9825-B0DA05220D1A}" dt="2022-05-15T18:59:26.036" v="9626" actId="22"/>
          <ac:spMkLst>
            <pc:docMk/>
            <pc:sldMk cId="1757400397" sldId="13149"/>
            <ac:spMk id="8" creationId="{3F304703-5D0C-4673-BF42-E62BEF77C4B4}"/>
          </ac:spMkLst>
        </pc:spChg>
        <pc:spChg chg="add del mod ord">
          <ac:chgData name="Lucas Jellema" userId="7e183fbb-84e0-44b3-9b03-0792bc8d162b" providerId="ADAL" clId="{4304A474-1B80-465D-9825-B0DA05220D1A}" dt="2022-05-15T19:09:24.902" v="9852" actId="478"/>
          <ac:spMkLst>
            <pc:docMk/>
            <pc:sldMk cId="1757400397" sldId="13149"/>
            <ac:spMk id="9" creationId="{0EB63D50-AF07-44DF-BE91-5439F1158084}"/>
          </ac:spMkLst>
        </pc:spChg>
        <pc:spChg chg="add del mod ord">
          <ac:chgData name="Lucas Jellema" userId="7e183fbb-84e0-44b3-9b03-0792bc8d162b" providerId="ADAL" clId="{4304A474-1B80-465D-9825-B0DA05220D1A}" dt="2022-05-15T19:08:40.364" v="9848" actId="478"/>
          <ac:spMkLst>
            <pc:docMk/>
            <pc:sldMk cId="1757400397" sldId="13149"/>
            <ac:spMk id="10" creationId="{C34FB7DA-C844-4AC0-9707-CC35394CD18B}"/>
          </ac:spMkLst>
        </pc:spChg>
        <pc:spChg chg="add mod">
          <ac:chgData name="Lucas Jellema" userId="7e183fbb-84e0-44b3-9b03-0792bc8d162b" providerId="ADAL" clId="{4304A474-1B80-465D-9825-B0DA05220D1A}" dt="2022-05-15T19:10:17.867" v="9862" actId="1582"/>
          <ac:spMkLst>
            <pc:docMk/>
            <pc:sldMk cId="1757400397" sldId="13149"/>
            <ac:spMk id="16" creationId="{8638371B-F1F8-450D-BF3B-9A057CEA5F0A}"/>
          </ac:spMkLst>
        </pc:spChg>
        <pc:spChg chg="add mod">
          <ac:chgData name="Lucas Jellema" userId="7e183fbb-84e0-44b3-9b03-0792bc8d162b" providerId="ADAL" clId="{4304A474-1B80-465D-9825-B0DA05220D1A}" dt="2022-05-15T19:09:48.662" v="9856" actId="1076"/>
          <ac:spMkLst>
            <pc:docMk/>
            <pc:sldMk cId="1757400397" sldId="13149"/>
            <ac:spMk id="18" creationId="{2D441C9B-8C7A-45DB-A61B-35543262E7E0}"/>
          </ac:spMkLst>
        </pc:spChg>
        <pc:spChg chg="add mod">
          <ac:chgData name="Lucas Jellema" userId="7e183fbb-84e0-44b3-9b03-0792bc8d162b" providerId="ADAL" clId="{4304A474-1B80-465D-9825-B0DA05220D1A}" dt="2022-05-15T19:11:11.910" v="9872" actId="14100"/>
          <ac:spMkLst>
            <pc:docMk/>
            <pc:sldMk cId="1757400397" sldId="13149"/>
            <ac:spMk id="19" creationId="{79A0F038-1D0F-483E-8254-4A786C45EEAC}"/>
          </ac:spMkLst>
        </pc:spChg>
        <pc:picChg chg="add mod ord modCrop">
          <ac:chgData name="Lucas Jellema" userId="7e183fbb-84e0-44b3-9b03-0792bc8d162b" providerId="ADAL" clId="{4304A474-1B80-465D-9825-B0DA05220D1A}" dt="2022-05-15T18:59:26.036" v="9626" actId="22"/>
          <ac:picMkLst>
            <pc:docMk/>
            <pc:sldMk cId="1757400397" sldId="13149"/>
            <ac:picMk id="12" creationId="{6AD371B4-BD66-48BF-B928-63966CE01A21}"/>
          </ac:picMkLst>
        </pc:picChg>
        <pc:picChg chg="add mod">
          <ac:chgData name="Lucas Jellema" userId="7e183fbb-84e0-44b3-9b03-0792bc8d162b" providerId="ADAL" clId="{4304A474-1B80-465D-9825-B0DA05220D1A}" dt="2022-05-15T19:06:36.601" v="9831" actId="14100"/>
          <ac:picMkLst>
            <pc:docMk/>
            <pc:sldMk cId="1757400397" sldId="13149"/>
            <ac:picMk id="13" creationId="{78AB6AF6-DFB8-4E38-8512-AD7CE256AC8E}"/>
          </ac:picMkLst>
        </pc:picChg>
        <pc:picChg chg="add mod modCrop">
          <ac:chgData name="Lucas Jellema" userId="7e183fbb-84e0-44b3-9b03-0792bc8d162b" providerId="ADAL" clId="{4304A474-1B80-465D-9825-B0DA05220D1A}" dt="2022-05-15T19:06:28.334" v="9829" actId="1076"/>
          <ac:picMkLst>
            <pc:docMk/>
            <pc:sldMk cId="1757400397" sldId="13149"/>
            <ac:picMk id="15" creationId="{16C9A061-2CBA-4BF6-860B-8A3CF457BFEA}"/>
          </ac:picMkLst>
        </pc:picChg>
        <pc:picChg chg="add mod">
          <ac:chgData name="Lucas Jellema" userId="7e183fbb-84e0-44b3-9b03-0792bc8d162b" providerId="ADAL" clId="{4304A474-1B80-465D-9825-B0DA05220D1A}" dt="2022-05-15T19:09:48.662" v="9856" actId="1076"/>
          <ac:picMkLst>
            <pc:docMk/>
            <pc:sldMk cId="1757400397" sldId="13149"/>
            <ac:picMk id="17" creationId="{C43F9B15-61A5-4603-A3FE-6097502713F2}"/>
          </ac:picMkLst>
        </pc:picChg>
      </pc:sldChg>
      <pc:sldChg chg="delSp modSp add del mod modTransition">
        <pc:chgData name="Lucas Jellema" userId="7e183fbb-84e0-44b3-9b03-0792bc8d162b" providerId="ADAL" clId="{4304A474-1B80-465D-9825-B0DA05220D1A}" dt="2022-05-12T14:05:47.885" v="8542" actId="47"/>
        <pc:sldMkLst>
          <pc:docMk/>
          <pc:sldMk cId="1894123959" sldId="13149"/>
        </pc:sldMkLst>
        <pc:spChg chg="del">
          <ac:chgData name="Lucas Jellema" userId="7e183fbb-84e0-44b3-9b03-0792bc8d162b" providerId="ADAL" clId="{4304A474-1B80-465D-9825-B0DA05220D1A}" dt="2022-05-12T13:30:17.517" v="8532" actId="478"/>
          <ac:spMkLst>
            <pc:docMk/>
            <pc:sldMk cId="1894123959" sldId="13149"/>
            <ac:spMk id="5" creationId="{502528E5-288A-474E-B338-2B0BC94E8C33}"/>
          </ac:spMkLst>
        </pc:spChg>
        <pc:spChg chg="mod">
          <ac:chgData name="Lucas Jellema" userId="7e183fbb-84e0-44b3-9b03-0792bc8d162b" providerId="ADAL" clId="{4304A474-1B80-465D-9825-B0DA05220D1A}" dt="2022-05-12T13:30:08.383" v="8530" actId="1076"/>
          <ac:spMkLst>
            <pc:docMk/>
            <pc:sldMk cId="1894123959" sldId="13149"/>
            <ac:spMk id="6" creationId="{DBFF18A6-4558-4511-BD3B-2A89EE178F3B}"/>
          </ac:spMkLst>
        </pc:spChg>
      </pc:sldChg>
      <pc:sldChg chg="addSp modSp new del mod modTransition">
        <pc:chgData name="Lucas Jellema" userId="7e183fbb-84e0-44b3-9b03-0792bc8d162b" providerId="ADAL" clId="{4304A474-1B80-465D-9825-B0DA05220D1A}" dt="2022-05-12T14:05:47.885" v="8542" actId="47"/>
        <pc:sldMkLst>
          <pc:docMk/>
          <pc:sldMk cId="2272561539" sldId="13150"/>
        </pc:sldMkLst>
        <pc:spChg chg="add mod">
          <ac:chgData name="Lucas Jellema" userId="7e183fbb-84e0-44b3-9b03-0792bc8d162b" providerId="ADAL" clId="{4304A474-1B80-465D-9825-B0DA05220D1A}" dt="2022-05-12T13:31:12.078" v="8539" actId="1076"/>
          <ac:spMkLst>
            <pc:docMk/>
            <pc:sldMk cId="2272561539" sldId="13150"/>
            <ac:spMk id="6" creationId="{16B8037E-9391-4EB3-AA33-90451E264393}"/>
          </ac:spMkLst>
        </pc:spChg>
        <pc:spChg chg="add mod">
          <ac:chgData name="Lucas Jellema" userId="7e183fbb-84e0-44b3-9b03-0792bc8d162b" providerId="ADAL" clId="{4304A474-1B80-465D-9825-B0DA05220D1A}" dt="2022-05-12T13:31:12.853" v="8540" actId="1076"/>
          <ac:spMkLst>
            <pc:docMk/>
            <pc:sldMk cId="2272561539" sldId="13150"/>
            <ac:spMk id="7" creationId="{B00B0887-948D-4798-AE77-AD25C1BE7685}"/>
          </ac:spMkLst>
        </pc:spChg>
      </pc:sldChg>
      <pc:sldChg chg="addSp delSp modSp new mod delAnim modAnim">
        <pc:chgData name="Lucas Jellema" userId="7e183fbb-84e0-44b3-9b03-0792bc8d162b" providerId="ADAL" clId="{4304A474-1B80-465D-9825-B0DA05220D1A}" dt="2022-05-15T19:49:57.707" v="10652" actId="313"/>
        <pc:sldMkLst>
          <pc:docMk/>
          <pc:sldMk cId="3446528140" sldId="13150"/>
        </pc:sldMkLst>
        <pc:spChg chg="del">
          <ac:chgData name="Lucas Jellema" userId="7e183fbb-84e0-44b3-9b03-0792bc8d162b" providerId="ADAL" clId="{4304A474-1B80-465D-9825-B0DA05220D1A}" dt="2022-05-15T19:01:46.829" v="9729"/>
          <ac:spMkLst>
            <pc:docMk/>
            <pc:sldMk cId="3446528140" sldId="13150"/>
            <ac:spMk id="3" creationId="{4EEDB014-7FEB-4A90-B98C-A2E4FB7DD4A2}"/>
          </ac:spMkLst>
        </pc:spChg>
        <pc:spChg chg="mod">
          <ac:chgData name="Lucas Jellema" userId="7e183fbb-84e0-44b3-9b03-0792bc8d162b" providerId="ADAL" clId="{4304A474-1B80-465D-9825-B0DA05220D1A}" dt="2022-05-15T19:49:57.707" v="10652" actId="313"/>
          <ac:spMkLst>
            <pc:docMk/>
            <pc:sldMk cId="3446528140" sldId="13150"/>
            <ac:spMk id="4" creationId="{01A86869-1EC3-4641-B404-43B25A640488}"/>
          </ac:spMkLst>
        </pc:spChg>
        <pc:spChg chg="mod">
          <ac:chgData name="Lucas Jellema" userId="7e183fbb-84e0-44b3-9b03-0792bc8d162b" providerId="ADAL" clId="{4304A474-1B80-465D-9825-B0DA05220D1A}" dt="2022-05-15T19:02:29.305" v="9738" actId="20577"/>
          <ac:spMkLst>
            <pc:docMk/>
            <pc:sldMk cId="3446528140" sldId="13150"/>
            <ac:spMk id="5" creationId="{6A8832D7-A8E8-4A75-96FC-784A34302FF7}"/>
          </ac:spMkLst>
        </pc:spChg>
        <pc:spChg chg="add mod">
          <ac:chgData name="Lucas Jellema" userId="7e183fbb-84e0-44b3-9b03-0792bc8d162b" providerId="ADAL" clId="{4304A474-1B80-465D-9825-B0DA05220D1A}" dt="2022-05-15T19:04:06.564" v="9786" actId="1076"/>
          <ac:spMkLst>
            <pc:docMk/>
            <pc:sldMk cId="3446528140" sldId="13150"/>
            <ac:spMk id="7" creationId="{958A47AA-A75C-42E2-BA0F-2297835BE58F}"/>
          </ac:spMkLst>
        </pc:spChg>
        <pc:spChg chg="add mod">
          <ac:chgData name="Lucas Jellema" userId="7e183fbb-84e0-44b3-9b03-0792bc8d162b" providerId="ADAL" clId="{4304A474-1B80-465D-9825-B0DA05220D1A}" dt="2022-05-15T19:03:45.011" v="9781"/>
          <ac:spMkLst>
            <pc:docMk/>
            <pc:sldMk cId="3446528140" sldId="13150"/>
            <ac:spMk id="12" creationId="{B3F22EAB-1A5A-40DB-BEC6-984876CC1E33}"/>
          </ac:spMkLst>
        </pc:spChg>
        <pc:spChg chg="add mod">
          <ac:chgData name="Lucas Jellema" userId="7e183fbb-84e0-44b3-9b03-0792bc8d162b" providerId="ADAL" clId="{4304A474-1B80-465D-9825-B0DA05220D1A}" dt="2022-05-15T19:03:45.011" v="9781"/>
          <ac:spMkLst>
            <pc:docMk/>
            <pc:sldMk cId="3446528140" sldId="13150"/>
            <ac:spMk id="13" creationId="{94C4CE13-6A8F-4DCF-BB4A-B320F8C63A59}"/>
          </ac:spMkLst>
        </pc:spChg>
        <pc:spChg chg="add mod">
          <ac:chgData name="Lucas Jellema" userId="7e183fbb-84e0-44b3-9b03-0792bc8d162b" providerId="ADAL" clId="{4304A474-1B80-465D-9825-B0DA05220D1A}" dt="2022-05-15T19:03:45.011" v="9781"/>
          <ac:spMkLst>
            <pc:docMk/>
            <pc:sldMk cId="3446528140" sldId="13150"/>
            <ac:spMk id="14" creationId="{94B41F66-9C35-40B4-B3CB-EADE44F72430}"/>
          </ac:spMkLst>
        </pc:spChg>
        <pc:spChg chg="add mod">
          <ac:chgData name="Lucas Jellema" userId="7e183fbb-84e0-44b3-9b03-0792bc8d162b" providerId="ADAL" clId="{4304A474-1B80-465D-9825-B0DA05220D1A}" dt="2022-05-15T19:03:45.011" v="9781"/>
          <ac:spMkLst>
            <pc:docMk/>
            <pc:sldMk cId="3446528140" sldId="13150"/>
            <ac:spMk id="15" creationId="{C9B06625-CFE9-440C-8827-77B9DF0A47CC}"/>
          </ac:spMkLst>
        </pc:spChg>
        <pc:spChg chg="add mod">
          <ac:chgData name="Lucas Jellema" userId="7e183fbb-84e0-44b3-9b03-0792bc8d162b" providerId="ADAL" clId="{4304A474-1B80-465D-9825-B0DA05220D1A}" dt="2022-05-15T19:03:45.011" v="9781"/>
          <ac:spMkLst>
            <pc:docMk/>
            <pc:sldMk cId="3446528140" sldId="13150"/>
            <ac:spMk id="16" creationId="{BB47E312-6B2E-462F-AC9A-EEC45D3E731C}"/>
          </ac:spMkLst>
        </pc:spChg>
        <pc:spChg chg="add mod">
          <ac:chgData name="Lucas Jellema" userId="7e183fbb-84e0-44b3-9b03-0792bc8d162b" providerId="ADAL" clId="{4304A474-1B80-465D-9825-B0DA05220D1A}" dt="2022-05-15T19:03:45.011" v="9781"/>
          <ac:spMkLst>
            <pc:docMk/>
            <pc:sldMk cId="3446528140" sldId="13150"/>
            <ac:spMk id="17" creationId="{4C7E490D-2BC1-4FEF-AE4E-625A929BD664}"/>
          </ac:spMkLst>
        </pc:spChg>
        <pc:spChg chg="mod">
          <ac:chgData name="Lucas Jellema" userId="7e183fbb-84e0-44b3-9b03-0792bc8d162b" providerId="ADAL" clId="{4304A474-1B80-465D-9825-B0DA05220D1A}" dt="2022-05-15T19:03:56.021" v="9783"/>
          <ac:spMkLst>
            <pc:docMk/>
            <pc:sldMk cId="3446528140" sldId="13150"/>
            <ac:spMk id="19" creationId="{120FF217-0785-4F8A-B896-0DC094B02379}"/>
          </ac:spMkLst>
        </pc:spChg>
        <pc:spChg chg="mod">
          <ac:chgData name="Lucas Jellema" userId="7e183fbb-84e0-44b3-9b03-0792bc8d162b" providerId="ADAL" clId="{4304A474-1B80-465D-9825-B0DA05220D1A}" dt="2022-05-15T19:03:56.021" v="9783"/>
          <ac:spMkLst>
            <pc:docMk/>
            <pc:sldMk cId="3446528140" sldId="13150"/>
            <ac:spMk id="20" creationId="{89355BDC-4AFC-4EF2-B03D-CA32BD68C419}"/>
          </ac:spMkLst>
        </pc:spChg>
        <pc:spChg chg="add mod">
          <ac:chgData name="Lucas Jellema" userId="7e183fbb-84e0-44b3-9b03-0792bc8d162b" providerId="ADAL" clId="{4304A474-1B80-465D-9825-B0DA05220D1A}" dt="2022-05-15T19:04:18.852" v="9796" actId="20577"/>
          <ac:spMkLst>
            <pc:docMk/>
            <pc:sldMk cId="3446528140" sldId="13150"/>
            <ac:spMk id="21" creationId="{80A9530B-57FE-4F90-943C-D58A5924FDB5}"/>
          </ac:spMkLst>
        </pc:spChg>
        <pc:grpChg chg="add mod">
          <ac:chgData name="Lucas Jellema" userId="7e183fbb-84e0-44b3-9b03-0792bc8d162b" providerId="ADAL" clId="{4304A474-1B80-465D-9825-B0DA05220D1A}" dt="2022-05-15T19:03:51.064" v="9782" actId="1076"/>
          <ac:grpSpMkLst>
            <pc:docMk/>
            <pc:sldMk cId="3446528140" sldId="13150"/>
            <ac:grpSpMk id="9" creationId="{18D01E8D-4D23-49CD-B3D2-F2CC3D8B61CD}"/>
          </ac:grpSpMkLst>
        </pc:grpChg>
        <pc:grpChg chg="add mod">
          <ac:chgData name="Lucas Jellema" userId="7e183fbb-84e0-44b3-9b03-0792bc8d162b" providerId="ADAL" clId="{4304A474-1B80-465D-9825-B0DA05220D1A}" dt="2022-05-15T19:03:51.064" v="9782" actId="1076"/>
          <ac:grpSpMkLst>
            <pc:docMk/>
            <pc:sldMk cId="3446528140" sldId="13150"/>
            <ac:grpSpMk id="10" creationId="{24C7B2A2-3644-4D5B-8928-68F0E8065CAF}"/>
          </ac:grpSpMkLst>
        </pc:grpChg>
        <pc:grpChg chg="add mod">
          <ac:chgData name="Lucas Jellema" userId="7e183fbb-84e0-44b3-9b03-0792bc8d162b" providerId="ADAL" clId="{4304A474-1B80-465D-9825-B0DA05220D1A}" dt="2022-05-15T19:03:51.064" v="9782" actId="1076"/>
          <ac:grpSpMkLst>
            <pc:docMk/>
            <pc:sldMk cId="3446528140" sldId="13150"/>
            <ac:grpSpMk id="11" creationId="{FF19322C-9755-422A-BEE7-287D3E8B6D01}"/>
          </ac:grpSpMkLst>
        </pc:grpChg>
        <pc:grpChg chg="add mod">
          <ac:chgData name="Lucas Jellema" userId="7e183fbb-84e0-44b3-9b03-0792bc8d162b" providerId="ADAL" clId="{4304A474-1B80-465D-9825-B0DA05220D1A}" dt="2022-05-15T19:03:59.542" v="9784" actId="1076"/>
          <ac:grpSpMkLst>
            <pc:docMk/>
            <pc:sldMk cId="3446528140" sldId="13150"/>
            <ac:grpSpMk id="18" creationId="{18A7F7CF-482D-4D21-BAA6-436F7997A8E6}"/>
          </ac:grpSpMkLst>
        </pc:grpChg>
        <pc:picChg chg="add mod">
          <ac:chgData name="Lucas Jellema" userId="7e183fbb-84e0-44b3-9b03-0792bc8d162b" providerId="ADAL" clId="{4304A474-1B80-465D-9825-B0DA05220D1A}" dt="2022-05-15T19:01:59.059" v="9733" actId="962"/>
          <ac:picMkLst>
            <pc:docMk/>
            <pc:sldMk cId="3446528140" sldId="13150"/>
            <ac:picMk id="8" creationId="{84250D91-CA14-4924-B3A7-886D59EAB3F9}"/>
          </ac:picMkLst>
        </pc:picChg>
        <pc:picChg chg="add del mod">
          <ac:chgData name="Lucas Jellema" userId="7e183fbb-84e0-44b3-9b03-0792bc8d162b" providerId="ADAL" clId="{4304A474-1B80-465D-9825-B0DA05220D1A}" dt="2022-05-15T19:13:09.570" v="9878" actId="478"/>
          <ac:picMkLst>
            <pc:docMk/>
            <pc:sldMk cId="3446528140" sldId="13150"/>
            <ac:picMk id="23" creationId="{95DFC2D9-7C91-4AF4-9658-ADA8C34905B9}"/>
          </ac:picMkLst>
        </pc:picChg>
        <pc:picChg chg="add del mod">
          <ac:chgData name="Lucas Jellema" userId="7e183fbb-84e0-44b3-9b03-0792bc8d162b" providerId="ADAL" clId="{4304A474-1B80-465D-9825-B0DA05220D1A}" dt="2022-05-15T19:02:01.832" v="9734" actId="478"/>
          <ac:picMkLst>
            <pc:docMk/>
            <pc:sldMk cId="3446528140" sldId="13150"/>
            <ac:picMk id="5122" creationId="{366279C8-A65F-4E05-B371-AB53FC4EDFEB}"/>
          </ac:picMkLst>
        </pc:picChg>
      </pc:sldChg>
      <pc:sldChg chg="addSp delSp modSp add mod modTransition modAnim modNotesTx">
        <pc:chgData name="Lucas Jellema" userId="7e183fbb-84e0-44b3-9b03-0792bc8d162b" providerId="ADAL" clId="{4304A474-1B80-465D-9825-B0DA05220D1A}" dt="2022-05-16T05:54:27.171" v="10882" actId="6549"/>
        <pc:sldMkLst>
          <pc:docMk/>
          <pc:sldMk cId="558431995" sldId="13151"/>
        </pc:sldMkLst>
        <pc:spChg chg="del">
          <ac:chgData name="Lucas Jellema" userId="7e183fbb-84e0-44b3-9b03-0792bc8d162b" providerId="ADAL" clId="{4304A474-1B80-465D-9825-B0DA05220D1A}" dt="2022-05-15T19:16:11.299" v="10026" actId="478"/>
          <ac:spMkLst>
            <pc:docMk/>
            <pc:sldMk cId="558431995" sldId="13151"/>
            <ac:spMk id="2" creationId="{2E4FFA38-EDA4-4803-91FB-66491978FDBC}"/>
          </ac:spMkLst>
        </pc:spChg>
        <pc:spChg chg="add del mod">
          <ac:chgData name="Lucas Jellema" userId="7e183fbb-84e0-44b3-9b03-0792bc8d162b" providerId="ADAL" clId="{4304A474-1B80-465D-9825-B0DA05220D1A}" dt="2022-05-15T19:15:19.348" v="9976" actId="478"/>
          <ac:spMkLst>
            <pc:docMk/>
            <pc:sldMk cId="558431995" sldId="13151"/>
            <ac:spMk id="3" creationId="{65784CF8-8FAB-4593-BD6B-9549833B6843}"/>
          </ac:spMkLst>
        </pc:spChg>
        <pc:spChg chg="mod">
          <ac:chgData name="Lucas Jellema" userId="7e183fbb-84e0-44b3-9b03-0792bc8d162b" providerId="ADAL" clId="{4304A474-1B80-465D-9825-B0DA05220D1A}" dt="2022-05-16T05:50:21.325" v="10845" actId="6549"/>
          <ac:spMkLst>
            <pc:docMk/>
            <pc:sldMk cId="558431995" sldId="13151"/>
            <ac:spMk id="4" creationId="{01A86869-1EC3-4641-B404-43B25A640488}"/>
          </ac:spMkLst>
        </pc:spChg>
        <pc:spChg chg="mod">
          <ac:chgData name="Lucas Jellema" userId="7e183fbb-84e0-44b3-9b03-0792bc8d162b" providerId="ADAL" clId="{4304A474-1B80-465D-9825-B0DA05220D1A}" dt="2022-05-15T19:13:40.292" v="9879" actId="113"/>
          <ac:spMkLst>
            <pc:docMk/>
            <pc:sldMk cId="558431995" sldId="13151"/>
            <ac:spMk id="5" creationId="{6A8832D7-A8E8-4A75-96FC-784A34302FF7}"/>
          </ac:spMkLst>
        </pc:spChg>
        <pc:spChg chg="del">
          <ac:chgData name="Lucas Jellema" userId="7e183fbb-84e0-44b3-9b03-0792bc8d162b" providerId="ADAL" clId="{4304A474-1B80-465D-9825-B0DA05220D1A}" dt="2022-05-15T19:20:17.477" v="10174" actId="931"/>
          <ac:spMkLst>
            <pc:docMk/>
            <pc:sldMk cId="558431995" sldId="13151"/>
            <ac:spMk id="6" creationId="{7FB290F3-8203-48E1-861E-2D8B8C134A61}"/>
          </ac:spMkLst>
        </pc:spChg>
        <pc:spChg chg="add del mod">
          <ac:chgData name="Lucas Jellema" userId="7e183fbb-84e0-44b3-9b03-0792bc8d162b" providerId="ADAL" clId="{4304A474-1B80-465D-9825-B0DA05220D1A}" dt="2022-05-15T19:20:25.524" v="10177" actId="478"/>
          <ac:spMkLst>
            <pc:docMk/>
            <pc:sldMk cId="558431995" sldId="13151"/>
            <ac:spMk id="29" creationId="{59AE33D2-CD9D-47C4-B9FF-F6C7AA62AE83}"/>
          </ac:spMkLst>
        </pc:spChg>
        <pc:picChg chg="del">
          <ac:chgData name="Lucas Jellema" userId="7e183fbb-84e0-44b3-9b03-0792bc8d162b" providerId="ADAL" clId="{4304A474-1B80-465D-9825-B0DA05220D1A}" dt="2022-05-15T19:15:16.884" v="9975" actId="478"/>
          <ac:picMkLst>
            <pc:docMk/>
            <pc:sldMk cId="558431995" sldId="13151"/>
            <ac:picMk id="8" creationId="{84250D91-CA14-4924-B3A7-886D59EAB3F9}"/>
          </ac:picMkLst>
        </pc:picChg>
        <pc:picChg chg="add mod">
          <ac:chgData name="Lucas Jellema" userId="7e183fbb-84e0-44b3-9b03-0792bc8d162b" providerId="ADAL" clId="{4304A474-1B80-465D-9825-B0DA05220D1A}" dt="2022-05-16T05:54:21.833" v="10880" actId="1076"/>
          <ac:picMkLst>
            <pc:docMk/>
            <pc:sldMk cId="558431995" sldId="13151"/>
            <ac:picMk id="22" creationId="{D2549DE2-F311-4C1E-9369-A838FB2930CB}"/>
          </ac:picMkLst>
        </pc:picChg>
        <pc:picChg chg="add del mod">
          <ac:chgData name="Lucas Jellema" userId="7e183fbb-84e0-44b3-9b03-0792bc8d162b" providerId="ADAL" clId="{4304A474-1B80-465D-9825-B0DA05220D1A}" dt="2022-05-16T05:54:21.135" v="10879"/>
          <ac:picMkLst>
            <pc:docMk/>
            <pc:sldMk cId="558431995" sldId="13151"/>
            <ac:picMk id="23" creationId="{C03ABBE5-3787-429D-8216-7466B27A33F9}"/>
          </ac:picMkLst>
        </pc:picChg>
        <pc:picChg chg="add del mod">
          <ac:chgData name="Lucas Jellema" userId="7e183fbb-84e0-44b3-9b03-0792bc8d162b" providerId="ADAL" clId="{4304A474-1B80-465D-9825-B0DA05220D1A}" dt="2022-05-15T19:20:22.450" v="10176" actId="478"/>
          <ac:picMkLst>
            <pc:docMk/>
            <pc:sldMk cId="558431995" sldId="13151"/>
            <ac:picMk id="27" creationId="{6DC26C83-DD91-4766-A0D6-08E07017E948}"/>
          </ac:picMkLst>
        </pc:picChg>
        <pc:picChg chg="add mod">
          <ac:chgData name="Lucas Jellema" userId="7e183fbb-84e0-44b3-9b03-0792bc8d162b" providerId="ADAL" clId="{4304A474-1B80-465D-9825-B0DA05220D1A}" dt="2022-05-15T19:20:54.111" v="10183" actId="207"/>
          <ac:picMkLst>
            <pc:docMk/>
            <pc:sldMk cId="558431995" sldId="13151"/>
            <ac:picMk id="31" creationId="{45D52035-EE1D-4B27-B2EE-A8986488D31D}"/>
          </ac:picMkLst>
        </pc:picChg>
        <pc:picChg chg="add del">
          <ac:chgData name="Lucas Jellema" userId="7e183fbb-84e0-44b3-9b03-0792bc8d162b" providerId="ADAL" clId="{4304A474-1B80-465D-9825-B0DA05220D1A}" dt="2022-05-16T05:49:43.568" v="10837" actId="21"/>
          <ac:picMkLst>
            <pc:docMk/>
            <pc:sldMk cId="558431995" sldId="13151"/>
            <ac:picMk id="1026" creationId="{48F0906F-0752-4B6D-AA5B-189CF5C6A249}"/>
          </ac:picMkLst>
        </pc:picChg>
        <pc:picChg chg="add del mod">
          <ac:chgData name="Lucas Jellema" userId="7e183fbb-84e0-44b3-9b03-0792bc8d162b" providerId="ADAL" clId="{4304A474-1B80-465D-9825-B0DA05220D1A}" dt="2022-05-16T05:54:24.675" v="10881" actId="478"/>
          <ac:picMkLst>
            <pc:docMk/>
            <pc:sldMk cId="558431995" sldId="13151"/>
            <ac:picMk id="12290" creationId="{0341E3E2-53C8-4508-83C5-99F15F8E8E90}"/>
          </ac:picMkLst>
        </pc:picChg>
        <pc:picChg chg="add del mod">
          <ac:chgData name="Lucas Jellema" userId="7e183fbb-84e0-44b3-9b03-0792bc8d162b" providerId="ADAL" clId="{4304A474-1B80-465D-9825-B0DA05220D1A}" dt="2022-05-16T05:54:24.675" v="10881" actId="478"/>
          <ac:picMkLst>
            <pc:docMk/>
            <pc:sldMk cId="558431995" sldId="13151"/>
            <ac:picMk id="12292" creationId="{E76BB263-882C-46A4-A915-2442BC03CDC9}"/>
          </ac:picMkLst>
        </pc:picChg>
        <pc:cxnChg chg="add del mod">
          <ac:chgData name="Lucas Jellema" userId="7e183fbb-84e0-44b3-9b03-0792bc8d162b" providerId="ADAL" clId="{4304A474-1B80-465D-9825-B0DA05220D1A}" dt="2022-05-15T19:17:01.150" v="10074" actId="478"/>
          <ac:cxnSpMkLst>
            <pc:docMk/>
            <pc:sldMk cId="558431995" sldId="13151"/>
            <ac:cxnSpMk id="24" creationId="{238F406D-87D1-4229-AB4A-7A39B4689A2B}"/>
          </ac:cxnSpMkLst>
        </pc:cxnChg>
      </pc:sldChg>
      <pc:sldChg chg="delSp add del mod">
        <pc:chgData name="Lucas Jellema" userId="7e183fbb-84e0-44b3-9b03-0792bc8d162b" providerId="ADAL" clId="{4304A474-1B80-465D-9825-B0DA05220D1A}" dt="2022-05-12T14:05:47.885" v="8542" actId="47"/>
        <pc:sldMkLst>
          <pc:docMk/>
          <pc:sldMk cId="2565486416" sldId="13151"/>
        </pc:sldMkLst>
        <pc:spChg chg="del">
          <ac:chgData name="Lucas Jellema" userId="7e183fbb-84e0-44b3-9b03-0792bc8d162b" providerId="ADAL" clId="{4304A474-1B80-465D-9825-B0DA05220D1A}" dt="2022-05-12T13:31:28.049" v="8541" actId="478"/>
          <ac:spMkLst>
            <pc:docMk/>
            <pc:sldMk cId="2565486416" sldId="13151"/>
            <ac:spMk id="5" creationId="{71778AAB-3B2E-4C1F-9C6D-4A7F66904861}"/>
          </ac:spMkLst>
        </pc:spChg>
      </pc:sldChg>
      <pc:sldChg chg="addSp delSp modSp new mod modClrScheme chgLayout">
        <pc:chgData name="Lucas Jellema" userId="7e183fbb-84e0-44b3-9b03-0792bc8d162b" providerId="ADAL" clId="{4304A474-1B80-465D-9825-B0DA05220D1A}" dt="2022-05-17T14:16:38.930" v="11744" actId="478"/>
        <pc:sldMkLst>
          <pc:docMk/>
          <pc:sldMk cId="4117138254" sldId="13152"/>
        </pc:sldMkLst>
        <pc:spChg chg="add del mod ord">
          <ac:chgData name="Lucas Jellema" userId="7e183fbb-84e0-44b3-9b03-0792bc8d162b" providerId="ADAL" clId="{4304A474-1B80-465D-9825-B0DA05220D1A}" dt="2022-05-15T19:44:25.371" v="10638" actId="478"/>
          <ac:spMkLst>
            <pc:docMk/>
            <pc:sldMk cId="4117138254" sldId="13152"/>
            <ac:spMk id="2" creationId="{0898E98D-3D1A-471D-A43B-5010EEC3A839}"/>
          </ac:spMkLst>
        </pc:spChg>
        <pc:spChg chg="del">
          <ac:chgData name="Lucas Jellema" userId="7e183fbb-84e0-44b3-9b03-0792bc8d162b" providerId="ADAL" clId="{4304A474-1B80-465D-9825-B0DA05220D1A}" dt="2022-05-15T19:42:10.201" v="10475"/>
          <ac:spMkLst>
            <pc:docMk/>
            <pc:sldMk cId="4117138254" sldId="13152"/>
            <ac:spMk id="3" creationId="{4124DC89-400A-4940-9795-B9D3DD50AA57}"/>
          </ac:spMkLst>
        </pc:spChg>
        <pc:spChg chg="add del mod ord">
          <ac:chgData name="Lucas Jellema" userId="7e183fbb-84e0-44b3-9b03-0792bc8d162b" providerId="ADAL" clId="{4304A474-1B80-465D-9825-B0DA05220D1A}" dt="2022-05-15T19:44:18.933" v="10637" actId="20577"/>
          <ac:spMkLst>
            <pc:docMk/>
            <pc:sldMk cId="4117138254" sldId="13152"/>
            <ac:spMk id="4" creationId="{6A01234C-B193-4FDC-98CD-F05BDE0D813E}"/>
          </ac:spMkLst>
        </pc:spChg>
        <pc:spChg chg="add del mod ord">
          <ac:chgData name="Lucas Jellema" userId="7e183fbb-84e0-44b3-9b03-0792bc8d162b" providerId="ADAL" clId="{4304A474-1B80-465D-9825-B0DA05220D1A}" dt="2022-05-15T19:43:34.977" v="10520" actId="20577"/>
          <ac:spMkLst>
            <pc:docMk/>
            <pc:sldMk cId="4117138254" sldId="13152"/>
            <ac:spMk id="5" creationId="{B7ADFA9D-8085-484E-B06D-AC0D860BCACE}"/>
          </ac:spMkLst>
        </pc:spChg>
        <pc:spChg chg="add del mod ord">
          <ac:chgData name="Lucas Jellema" userId="7e183fbb-84e0-44b3-9b03-0792bc8d162b" providerId="ADAL" clId="{4304A474-1B80-465D-9825-B0DA05220D1A}" dt="2022-05-15T19:42:41.761" v="10481" actId="700"/>
          <ac:spMkLst>
            <pc:docMk/>
            <pc:sldMk cId="4117138254" sldId="13152"/>
            <ac:spMk id="6" creationId="{C772E83A-1B00-46F9-9903-373A41302B7D}"/>
          </ac:spMkLst>
        </pc:spChg>
        <pc:spChg chg="add del mod ord">
          <ac:chgData name="Lucas Jellema" userId="7e183fbb-84e0-44b3-9b03-0792bc8d162b" providerId="ADAL" clId="{4304A474-1B80-465D-9825-B0DA05220D1A}" dt="2022-05-15T19:42:41.761" v="10481" actId="700"/>
          <ac:spMkLst>
            <pc:docMk/>
            <pc:sldMk cId="4117138254" sldId="13152"/>
            <ac:spMk id="7" creationId="{AFEC93FA-0A73-4175-8280-4D7C37D66EC1}"/>
          </ac:spMkLst>
        </pc:spChg>
        <pc:spChg chg="add del mod ord">
          <ac:chgData name="Lucas Jellema" userId="7e183fbb-84e0-44b3-9b03-0792bc8d162b" providerId="ADAL" clId="{4304A474-1B80-465D-9825-B0DA05220D1A}" dt="2022-05-15T19:42:41.761" v="10481" actId="700"/>
          <ac:spMkLst>
            <pc:docMk/>
            <pc:sldMk cId="4117138254" sldId="13152"/>
            <ac:spMk id="8" creationId="{C82ADAA0-5C23-49EF-8872-7C7C314AC530}"/>
          </ac:spMkLst>
        </pc:spChg>
        <pc:spChg chg="add del mod ord">
          <ac:chgData name="Lucas Jellema" userId="7e183fbb-84e0-44b3-9b03-0792bc8d162b" providerId="ADAL" clId="{4304A474-1B80-465D-9825-B0DA05220D1A}" dt="2022-05-15T19:42:41.761" v="10481" actId="700"/>
          <ac:spMkLst>
            <pc:docMk/>
            <pc:sldMk cId="4117138254" sldId="13152"/>
            <ac:spMk id="9" creationId="{2476BD9C-F8D9-4107-9DEC-69FBE1732BF3}"/>
          </ac:spMkLst>
        </pc:spChg>
        <pc:spChg chg="add del mod ord">
          <ac:chgData name="Lucas Jellema" userId="7e183fbb-84e0-44b3-9b03-0792bc8d162b" providerId="ADAL" clId="{4304A474-1B80-465D-9825-B0DA05220D1A}" dt="2022-05-15T19:42:41.761" v="10481" actId="700"/>
          <ac:spMkLst>
            <pc:docMk/>
            <pc:sldMk cId="4117138254" sldId="13152"/>
            <ac:spMk id="10" creationId="{48BE9766-731B-4FF8-8582-D492F149FB64}"/>
          </ac:spMkLst>
        </pc:spChg>
        <pc:spChg chg="add del mod ord">
          <ac:chgData name="Lucas Jellema" userId="7e183fbb-84e0-44b3-9b03-0792bc8d162b" providerId="ADAL" clId="{4304A474-1B80-465D-9825-B0DA05220D1A}" dt="2022-05-15T19:42:41.761" v="10481" actId="700"/>
          <ac:spMkLst>
            <pc:docMk/>
            <pc:sldMk cId="4117138254" sldId="13152"/>
            <ac:spMk id="11" creationId="{693E3C21-7EAE-40F8-8689-DDB56C9A3ECB}"/>
          </ac:spMkLst>
        </pc:spChg>
        <pc:spChg chg="add del mod">
          <ac:chgData name="Lucas Jellema" userId="7e183fbb-84e0-44b3-9b03-0792bc8d162b" providerId="ADAL" clId="{4304A474-1B80-465D-9825-B0DA05220D1A}" dt="2022-05-15T19:42:56.372" v="10484" actId="478"/>
          <ac:spMkLst>
            <pc:docMk/>
            <pc:sldMk cId="4117138254" sldId="13152"/>
            <ac:spMk id="12" creationId="{6E6C3D53-925B-426C-84FD-EB938C0093A1}"/>
          </ac:spMkLst>
        </pc:spChg>
        <pc:picChg chg="add del mod">
          <ac:chgData name="Lucas Jellema" userId="7e183fbb-84e0-44b3-9b03-0792bc8d162b" providerId="ADAL" clId="{4304A474-1B80-465D-9825-B0DA05220D1A}" dt="2022-05-17T14:16:38.930" v="11744" actId="478"/>
          <ac:picMkLst>
            <pc:docMk/>
            <pc:sldMk cId="4117138254" sldId="13152"/>
            <ac:picMk id="14" creationId="{2E1970A2-EFB3-4461-A015-FE3EB0054707}"/>
          </ac:picMkLst>
        </pc:picChg>
        <pc:picChg chg="add del mod">
          <ac:chgData name="Lucas Jellema" userId="7e183fbb-84e0-44b3-9b03-0792bc8d162b" providerId="ADAL" clId="{4304A474-1B80-465D-9825-B0DA05220D1A}" dt="2022-05-15T19:41:36.291" v="10473" actId="478"/>
          <ac:picMkLst>
            <pc:docMk/>
            <pc:sldMk cId="4117138254" sldId="13152"/>
            <ac:picMk id="6146" creationId="{A8B05FB6-5239-420F-9734-06DAC223E10E}"/>
          </ac:picMkLst>
        </pc:picChg>
        <pc:picChg chg="add del">
          <ac:chgData name="Lucas Jellema" userId="7e183fbb-84e0-44b3-9b03-0792bc8d162b" providerId="ADAL" clId="{4304A474-1B80-465D-9825-B0DA05220D1A}" dt="2022-05-15T19:42:06.453" v="10474" actId="478"/>
          <ac:picMkLst>
            <pc:docMk/>
            <pc:sldMk cId="4117138254" sldId="13152"/>
            <ac:picMk id="6148" creationId="{0518ED69-BC5B-4FF3-B26D-AA9A2065F2F2}"/>
          </ac:picMkLst>
        </pc:picChg>
        <pc:picChg chg="add del mod">
          <ac:chgData name="Lucas Jellema" userId="7e183fbb-84e0-44b3-9b03-0792bc8d162b" providerId="ADAL" clId="{4304A474-1B80-465D-9825-B0DA05220D1A}" dt="2022-05-15T19:41:32.355" v="10472" actId="478"/>
          <ac:picMkLst>
            <pc:docMk/>
            <pc:sldMk cId="4117138254" sldId="13152"/>
            <ac:picMk id="6150" creationId="{5FAF5983-F0EF-4679-A301-5358CCAA5E5F}"/>
          </ac:picMkLst>
        </pc:picChg>
        <pc:picChg chg="add del mod ord modCrop">
          <ac:chgData name="Lucas Jellema" userId="7e183fbb-84e0-44b3-9b03-0792bc8d162b" providerId="ADAL" clId="{4304A474-1B80-465D-9825-B0DA05220D1A}" dt="2022-05-15T19:42:53.207" v="10483" actId="478"/>
          <ac:picMkLst>
            <pc:docMk/>
            <pc:sldMk cId="4117138254" sldId="13152"/>
            <ac:picMk id="6152" creationId="{8A30B328-1BB1-474E-8C53-7AE82F587EAE}"/>
          </ac:picMkLst>
        </pc:picChg>
        <pc:picChg chg="add del mod">
          <ac:chgData name="Lucas Jellema" userId="7e183fbb-84e0-44b3-9b03-0792bc8d162b" providerId="ADAL" clId="{4304A474-1B80-465D-9825-B0DA05220D1A}" dt="2022-05-15T19:42:41.330" v="10480"/>
          <ac:picMkLst>
            <pc:docMk/>
            <pc:sldMk cId="4117138254" sldId="13152"/>
            <ac:picMk id="6154" creationId="{0A6DCEB6-CB7D-4E9B-9995-4A45BA718282}"/>
          </ac:picMkLst>
        </pc:picChg>
        <pc:picChg chg="add mod">
          <ac:chgData name="Lucas Jellema" userId="7e183fbb-84e0-44b3-9b03-0792bc8d162b" providerId="ADAL" clId="{4304A474-1B80-465D-9825-B0DA05220D1A}" dt="2022-05-15T19:43:03.903" v="10486" actId="1076"/>
          <ac:picMkLst>
            <pc:docMk/>
            <pc:sldMk cId="4117138254" sldId="13152"/>
            <ac:picMk id="6156" creationId="{DE1679F8-1131-4C97-979F-4DF76BBC097B}"/>
          </ac:picMkLst>
        </pc:picChg>
      </pc:sldChg>
      <pc:sldChg chg="addSp modSp new">
        <pc:chgData name="Lucas Jellema" userId="7e183fbb-84e0-44b3-9b03-0792bc8d162b" providerId="ADAL" clId="{4304A474-1B80-465D-9825-B0DA05220D1A}" dt="2022-05-15T19:25:18.368" v="10197" actId="1440"/>
        <pc:sldMkLst>
          <pc:docMk/>
          <pc:sldMk cId="2242890279" sldId="13153"/>
        </pc:sldMkLst>
        <pc:picChg chg="add">
          <ac:chgData name="Lucas Jellema" userId="7e183fbb-84e0-44b3-9b03-0792bc8d162b" providerId="ADAL" clId="{4304A474-1B80-465D-9825-B0DA05220D1A}" dt="2022-05-15T19:24:37.001" v="10193"/>
          <ac:picMkLst>
            <pc:docMk/>
            <pc:sldMk cId="2242890279" sldId="13153"/>
            <ac:picMk id="8194" creationId="{62BB7FD6-D679-4C0B-96A1-7381A0886A26}"/>
          </ac:picMkLst>
        </pc:picChg>
        <pc:picChg chg="add mod">
          <ac:chgData name="Lucas Jellema" userId="7e183fbb-84e0-44b3-9b03-0792bc8d162b" providerId="ADAL" clId="{4304A474-1B80-465D-9825-B0DA05220D1A}" dt="2022-05-15T19:25:18.368" v="10197" actId="1440"/>
          <ac:picMkLst>
            <pc:docMk/>
            <pc:sldMk cId="2242890279" sldId="13153"/>
            <ac:picMk id="8196" creationId="{93DF4FE2-2DF0-4352-A1E1-396DB80D0FEB}"/>
          </ac:picMkLst>
        </pc:picChg>
      </pc:sldChg>
      <pc:sldChg chg="addSp delSp modSp new mod addAnim delAnim modAnim">
        <pc:chgData name="Lucas Jellema" userId="7e183fbb-84e0-44b3-9b03-0792bc8d162b" providerId="ADAL" clId="{4304A474-1B80-465D-9825-B0DA05220D1A}" dt="2022-05-17T14:16:15.625" v="11743" actId="6549"/>
        <pc:sldMkLst>
          <pc:docMk/>
          <pc:sldMk cId="1636089763" sldId="13154"/>
        </pc:sldMkLst>
        <pc:spChg chg="del">
          <ac:chgData name="Lucas Jellema" userId="7e183fbb-84e0-44b3-9b03-0792bc8d162b" providerId="ADAL" clId="{4304A474-1B80-465D-9825-B0DA05220D1A}" dt="2022-05-15T19:27:47.319" v="10229" actId="478"/>
          <ac:spMkLst>
            <pc:docMk/>
            <pc:sldMk cId="1636089763" sldId="13154"/>
            <ac:spMk id="2" creationId="{8AFB2A2F-680F-488D-B41B-E3347A887B77}"/>
          </ac:spMkLst>
        </pc:spChg>
        <pc:spChg chg="del">
          <ac:chgData name="Lucas Jellema" userId="7e183fbb-84e0-44b3-9b03-0792bc8d162b" providerId="ADAL" clId="{4304A474-1B80-465D-9825-B0DA05220D1A}" dt="2022-05-15T19:27:48.835" v="10230" actId="478"/>
          <ac:spMkLst>
            <pc:docMk/>
            <pc:sldMk cId="1636089763" sldId="13154"/>
            <ac:spMk id="3" creationId="{C356871D-D3F1-4BED-957F-399C5CD8F4FC}"/>
          </ac:spMkLst>
        </pc:spChg>
        <pc:spChg chg="mod">
          <ac:chgData name="Lucas Jellema" userId="7e183fbb-84e0-44b3-9b03-0792bc8d162b" providerId="ADAL" clId="{4304A474-1B80-465D-9825-B0DA05220D1A}" dt="2022-05-15T19:27:39.832" v="10228" actId="20577"/>
          <ac:spMkLst>
            <pc:docMk/>
            <pc:sldMk cId="1636089763" sldId="13154"/>
            <ac:spMk id="5" creationId="{37DCD74E-3C86-40ED-B539-9E0CF9520F0E}"/>
          </ac:spMkLst>
        </pc:spChg>
        <pc:spChg chg="del">
          <ac:chgData name="Lucas Jellema" userId="7e183fbb-84e0-44b3-9b03-0792bc8d162b" providerId="ADAL" clId="{4304A474-1B80-465D-9825-B0DA05220D1A}" dt="2022-05-15T19:29:18.216" v="10233" actId="931"/>
          <ac:spMkLst>
            <pc:docMk/>
            <pc:sldMk cId="1636089763" sldId="13154"/>
            <ac:spMk id="6" creationId="{455DE679-2622-469C-B313-DD096F1E4E85}"/>
          </ac:spMkLst>
        </pc:spChg>
        <pc:spChg chg="add del mod">
          <ac:chgData name="Lucas Jellema" userId="7e183fbb-84e0-44b3-9b03-0792bc8d162b" providerId="ADAL" clId="{4304A474-1B80-465D-9825-B0DA05220D1A}" dt="2022-05-15T19:29:22.083" v="10235" actId="478"/>
          <ac:spMkLst>
            <pc:docMk/>
            <pc:sldMk cId="1636089763" sldId="13154"/>
            <ac:spMk id="12" creationId="{4CC513DE-0CD6-4271-AB63-6CD1124B220E}"/>
          </ac:spMkLst>
        </pc:spChg>
        <pc:spChg chg="add del mod">
          <ac:chgData name="Lucas Jellema" userId="7e183fbb-84e0-44b3-9b03-0792bc8d162b" providerId="ADAL" clId="{4304A474-1B80-465D-9825-B0DA05220D1A}" dt="2022-05-15T19:35:49.573" v="10365" actId="478"/>
          <ac:spMkLst>
            <pc:docMk/>
            <pc:sldMk cId="1636089763" sldId="13154"/>
            <ac:spMk id="46" creationId="{95DC1B39-801D-44D3-BDDE-8559E0AB315D}"/>
          </ac:spMkLst>
        </pc:spChg>
        <pc:spChg chg="add mod">
          <ac:chgData name="Lucas Jellema" userId="7e183fbb-84e0-44b3-9b03-0792bc8d162b" providerId="ADAL" clId="{4304A474-1B80-465D-9825-B0DA05220D1A}" dt="2022-05-17T14:16:15.625" v="11743" actId="6549"/>
          <ac:spMkLst>
            <pc:docMk/>
            <pc:sldMk cId="1636089763" sldId="13154"/>
            <ac:spMk id="47" creationId="{DB53123B-0D1E-45C4-A26C-FCE04C306F51}"/>
          </ac:spMkLst>
        </pc:spChg>
        <pc:spChg chg="add mod">
          <ac:chgData name="Lucas Jellema" userId="7e183fbb-84e0-44b3-9b03-0792bc8d162b" providerId="ADAL" clId="{4304A474-1B80-465D-9825-B0DA05220D1A}" dt="2022-05-15T19:35:56.613" v="10367" actId="1076"/>
          <ac:spMkLst>
            <pc:docMk/>
            <pc:sldMk cId="1636089763" sldId="13154"/>
            <ac:spMk id="79" creationId="{7577D3CE-279F-4E3F-98CC-8C4014994C03}"/>
          </ac:spMkLst>
        </pc:spChg>
        <pc:picChg chg="add mod">
          <ac:chgData name="Lucas Jellema" userId="7e183fbb-84e0-44b3-9b03-0792bc8d162b" providerId="ADAL" clId="{4304A474-1B80-465D-9825-B0DA05220D1A}" dt="2022-05-15T19:27:32.747" v="10205" actId="1076"/>
          <ac:picMkLst>
            <pc:docMk/>
            <pc:sldMk cId="1636089763" sldId="13154"/>
            <ac:picMk id="8" creationId="{CE70BB58-9D79-4A9B-9DE2-426C6598B1DF}"/>
          </ac:picMkLst>
        </pc:picChg>
        <pc:picChg chg="add del mod">
          <ac:chgData name="Lucas Jellema" userId="7e183fbb-84e0-44b3-9b03-0792bc8d162b" providerId="ADAL" clId="{4304A474-1B80-465D-9825-B0DA05220D1A}" dt="2022-05-15T19:29:20.541" v="10234" actId="478"/>
          <ac:picMkLst>
            <pc:docMk/>
            <pc:sldMk cId="1636089763" sldId="13154"/>
            <ac:picMk id="10" creationId="{4232FA36-5EB1-4985-BB83-5458E84396C5}"/>
          </ac:picMkLst>
        </pc:picChg>
        <pc:picChg chg="add mod">
          <ac:chgData name="Lucas Jellema" userId="7e183fbb-84e0-44b3-9b03-0792bc8d162b" providerId="ADAL" clId="{4304A474-1B80-465D-9825-B0DA05220D1A}" dt="2022-05-15T19:29:41.896" v="10241" actId="1076"/>
          <ac:picMkLst>
            <pc:docMk/>
            <pc:sldMk cId="1636089763" sldId="13154"/>
            <ac:picMk id="14" creationId="{1A1CA5C0-FA8F-44CA-ABE6-E9D96C052364}"/>
          </ac:picMkLst>
        </pc:picChg>
        <pc:picChg chg="add mod">
          <ac:chgData name="Lucas Jellema" userId="7e183fbb-84e0-44b3-9b03-0792bc8d162b" providerId="ADAL" clId="{4304A474-1B80-465D-9825-B0DA05220D1A}" dt="2022-05-15T19:30:10.967" v="10270" actId="1076"/>
          <ac:picMkLst>
            <pc:docMk/>
            <pc:sldMk cId="1636089763" sldId="13154"/>
            <ac:picMk id="16" creationId="{20E03B34-10E0-4596-A2EA-5177BC75179B}"/>
          </ac:picMkLst>
        </pc:picChg>
        <pc:picChg chg="add mod">
          <ac:chgData name="Lucas Jellema" userId="7e183fbb-84e0-44b3-9b03-0792bc8d162b" providerId="ADAL" clId="{4304A474-1B80-465D-9825-B0DA05220D1A}" dt="2022-05-15T19:30:13.165" v="10271" actId="1076"/>
          <ac:picMkLst>
            <pc:docMk/>
            <pc:sldMk cId="1636089763" sldId="13154"/>
            <ac:picMk id="17" creationId="{0B2CA2C8-6171-4032-9C9B-D87D8B7621DB}"/>
          </ac:picMkLst>
        </pc:picChg>
        <pc:picChg chg="add mod">
          <ac:chgData name="Lucas Jellema" userId="7e183fbb-84e0-44b3-9b03-0792bc8d162b" providerId="ADAL" clId="{4304A474-1B80-465D-9825-B0DA05220D1A}" dt="2022-05-15T19:30:54.487" v="10284" actId="1076"/>
          <ac:picMkLst>
            <pc:docMk/>
            <pc:sldMk cId="1636089763" sldId="13154"/>
            <ac:picMk id="18" creationId="{F755472E-417D-4C09-9188-668372A9E8F2}"/>
          </ac:picMkLst>
        </pc:picChg>
        <pc:picChg chg="add mod">
          <ac:chgData name="Lucas Jellema" userId="7e183fbb-84e0-44b3-9b03-0792bc8d162b" providerId="ADAL" clId="{4304A474-1B80-465D-9825-B0DA05220D1A}" dt="2022-05-15T19:30:15.982" v="10273" actId="1076"/>
          <ac:picMkLst>
            <pc:docMk/>
            <pc:sldMk cId="1636089763" sldId="13154"/>
            <ac:picMk id="19" creationId="{9120AD72-97F9-47E3-A25B-9C80F0B9E314}"/>
          </ac:picMkLst>
        </pc:picChg>
        <pc:picChg chg="add mod">
          <ac:chgData name="Lucas Jellema" userId="7e183fbb-84e0-44b3-9b03-0792bc8d162b" providerId="ADAL" clId="{4304A474-1B80-465D-9825-B0DA05220D1A}" dt="2022-05-15T19:30:27.569" v="10278" actId="1076"/>
          <ac:picMkLst>
            <pc:docMk/>
            <pc:sldMk cId="1636089763" sldId="13154"/>
            <ac:picMk id="20" creationId="{56665610-35FD-44E8-95A7-2C397F50BFED}"/>
          </ac:picMkLst>
        </pc:picChg>
        <pc:picChg chg="add mod">
          <ac:chgData name="Lucas Jellema" userId="7e183fbb-84e0-44b3-9b03-0792bc8d162b" providerId="ADAL" clId="{4304A474-1B80-465D-9825-B0DA05220D1A}" dt="2022-05-15T19:30:19.405" v="10274" actId="1076"/>
          <ac:picMkLst>
            <pc:docMk/>
            <pc:sldMk cId="1636089763" sldId="13154"/>
            <ac:picMk id="21" creationId="{E8E8EC4B-2FD1-45F2-ACF6-CF7154B4D9B5}"/>
          </ac:picMkLst>
        </pc:picChg>
        <pc:picChg chg="add mod">
          <ac:chgData name="Lucas Jellema" userId="7e183fbb-84e0-44b3-9b03-0792bc8d162b" providerId="ADAL" clId="{4304A474-1B80-465D-9825-B0DA05220D1A}" dt="2022-05-15T19:30:24.400" v="10276" actId="1076"/>
          <ac:picMkLst>
            <pc:docMk/>
            <pc:sldMk cId="1636089763" sldId="13154"/>
            <ac:picMk id="22" creationId="{ED53EE3F-741A-415E-B41B-2BE35139CF4C}"/>
          </ac:picMkLst>
        </pc:picChg>
        <pc:picChg chg="add mod">
          <ac:chgData name="Lucas Jellema" userId="7e183fbb-84e0-44b3-9b03-0792bc8d162b" providerId="ADAL" clId="{4304A474-1B80-465D-9825-B0DA05220D1A}" dt="2022-05-15T19:30:22.303" v="10275" actId="1076"/>
          <ac:picMkLst>
            <pc:docMk/>
            <pc:sldMk cId="1636089763" sldId="13154"/>
            <ac:picMk id="23" creationId="{1D80A608-491B-4EC1-86AB-5E40566D1212}"/>
          </ac:picMkLst>
        </pc:picChg>
        <pc:picChg chg="add mod">
          <ac:chgData name="Lucas Jellema" userId="7e183fbb-84e0-44b3-9b03-0792bc8d162b" providerId="ADAL" clId="{4304A474-1B80-465D-9825-B0DA05220D1A}" dt="2022-05-15T19:29:43.797" v="10250"/>
          <ac:picMkLst>
            <pc:docMk/>
            <pc:sldMk cId="1636089763" sldId="13154"/>
            <ac:picMk id="24" creationId="{EAA02A9B-ECA7-4775-AC16-BAAC67118D17}"/>
          </ac:picMkLst>
        </pc:picChg>
        <pc:picChg chg="add mod">
          <ac:chgData name="Lucas Jellema" userId="7e183fbb-84e0-44b3-9b03-0792bc8d162b" providerId="ADAL" clId="{4304A474-1B80-465D-9825-B0DA05220D1A}" dt="2022-05-15T19:30:09.214" v="10269" actId="1076"/>
          <ac:picMkLst>
            <pc:docMk/>
            <pc:sldMk cId="1636089763" sldId="13154"/>
            <ac:picMk id="25" creationId="{E3846991-6525-44BD-A65D-468871358639}"/>
          </ac:picMkLst>
        </pc:picChg>
        <pc:picChg chg="add mod">
          <ac:chgData name="Lucas Jellema" userId="7e183fbb-84e0-44b3-9b03-0792bc8d162b" providerId="ADAL" clId="{4304A474-1B80-465D-9825-B0DA05220D1A}" dt="2022-05-15T19:30:26.253" v="10277" actId="1076"/>
          <ac:picMkLst>
            <pc:docMk/>
            <pc:sldMk cId="1636089763" sldId="13154"/>
            <ac:picMk id="26" creationId="{F86D7918-366C-4914-BC1D-D1256D615673}"/>
          </ac:picMkLst>
        </pc:picChg>
        <pc:picChg chg="add mod">
          <ac:chgData name="Lucas Jellema" userId="7e183fbb-84e0-44b3-9b03-0792bc8d162b" providerId="ADAL" clId="{4304A474-1B80-465D-9825-B0DA05220D1A}" dt="2022-05-15T19:30:04.077" v="10266" actId="1076"/>
          <ac:picMkLst>
            <pc:docMk/>
            <pc:sldMk cId="1636089763" sldId="13154"/>
            <ac:picMk id="27" creationId="{2C39C6AB-9DCE-459D-8059-83FDABF45692}"/>
          </ac:picMkLst>
        </pc:picChg>
        <pc:picChg chg="add mod">
          <ac:chgData name="Lucas Jellema" userId="7e183fbb-84e0-44b3-9b03-0792bc8d162b" providerId="ADAL" clId="{4304A474-1B80-465D-9825-B0DA05220D1A}" dt="2022-05-15T19:30:01.692" v="10265" actId="1076"/>
          <ac:picMkLst>
            <pc:docMk/>
            <pc:sldMk cId="1636089763" sldId="13154"/>
            <ac:picMk id="28" creationId="{B0527496-A3DC-444D-845C-B966537A49D5}"/>
          </ac:picMkLst>
        </pc:picChg>
        <pc:picChg chg="add mod">
          <ac:chgData name="Lucas Jellema" userId="7e183fbb-84e0-44b3-9b03-0792bc8d162b" providerId="ADAL" clId="{4304A474-1B80-465D-9825-B0DA05220D1A}" dt="2022-05-15T19:29:55.651" v="10264" actId="1076"/>
          <ac:picMkLst>
            <pc:docMk/>
            <pc:sldMk cId="1636089763" sldId="13154"/>
            <ac:picMk id="29" creationId="{D2081F7C-5C7B-4DA9-AE21-44FA949E1DE5}"/>
          </ac:picMkLst>
        </pc:picChg>
        <pc:picChg chg="add mod">
          <ac:chgData name="Lucas Jellema" userId="7e183fbb-84e0-44b3-9b03-0792bc8d162b" providerId="ADAL" clId="{4304A474-1B80-465D-9825-B0DA05220D1A}" dt="2022-05-15T19:29:52.886" v="10263" actId="1076"/>
          <ac:picMkLst>
            <pc:docMk/>
            <pc:sldMk cId="1636089763" sldId="13154"/>
            <ac:picMk id="30" creationId="{0DEBF046-7C42-4970-9F0D-B6CE310DF0B5}"/>
          </ac:picMkLst>
        </pc:picChg>
        <pc:picChg chg="add mod">
          <ac:chgData name="Lucas Jellema" userId="7e183fbb-84e0-44b3-9b03-0792bc8d162b" providerId="ADAL" clId="{4304A474-1B80-465D-9825-B0DA05220D1A}" dt="2022-05-15T19:29:50.517" v="10262" actId="1076"/>
          <ac:picMkLst>
            <pc:docMk/>
            <pc:sldMk cId="1636089763" sldId="13154"/>
            <ac:picMk id="31" creationId="{72C8E8D0-2F65-4810-AF80-56AB2D16DD13}"/>
          </ac:picMkLst>
        </pc:picChg>
        <pc:picChg chg="add mod">
          <ac:chgData name="Lucas Jellema" userId="7e183fbb-84e0-44b3-9b03-0792bc8d162b" providerId="ADAL" clId="{4304A474-1B80-465D-9825-B0DA05220D1A}" dt="2022-05-15T19:29:49.196" v="10261" actId="1076"/>
          <ac:picMkLst>
            <pc:docMk/>
            <pc:sldMk cId="1636089763" sldId="13154"/>
            <ac:picMk id="32" creationId="{8BB9960C-5D37-423B-839D-B0BA4A2FBE57}"/>
          </ac:picMkLst>
        </pc:picChg>
        <pc:picChg chg="add mod">
          <ac:chgData name="Lucas Jellema" userId="7e183fbb-84e0-44b3-9b03-0792bc8d162b" providerId="ADAL" clId="{4304A474-1B80-465D-9825-B0DA05220D1A}" dt="2022-05-15T19:29:47.478" v="10260" actId="1076"/>
          <ac:picMkLst>
            <pc:docMk/>
            <pc:sldMk cId="1636089763" sldId="13154"/>
            <ac:picMk id="33" creationId="{CD1CF856-1DA2-49CC-886B-DAA667E7789C}"/>
          </ac:picMkLst>
        </pc:picChg>
        <pc:picChg chg="add mod">
          <ac:chgData name="Lucas Jellema" userId="7e183fbb-84e0-44b3-9b03-0792bc8d162b" providerId="ADAL" clId="{4304A474-1B80-465D-9825-B0DA05220D1A}" dt="2022-05-15T19:30:38.986" v="10280" actId="1076"/>
          <ac:picMkLst>
            <pc:docMk/>
            <pc:sldMk cId="1636089763" sldId="13154"/>
            <ac:picMk id="34" creationId="{4C1DB924-3E81-4227-8D81-4C95BF3C8B9C}"/>
          </ac:picMkLst>
        </pc:picChg>
        <pc:picChg chg="add mod">
          <ac:chgData name="Lucas Jellema" userId="7e183fbb-84e0-44b3-9b03-0792bc8d162b" providerId="ADAL" clId="{4304A474-1B80-465D-9825-B0DA05220D1A}" dt="2022-05-15T19:30:38.986" v="10280" actId="1076"/>
          <ac:picMkLst>
            <pc:docMk/>
            <pc:sldMk cId="1636089763" sldId="13154"/>
            <ac:picMk id="35" creationId="{1E6EC076-6F85-40CD-B000-E5F865D94227}"/>
          </ac:picMkLst>
        </pc:picChg>
        <pc:picChg chg="add mod">
          <ac:chgData name="Lucas Jellema" userId="7e183fbb-84e0-44b3-9b03-0792bc8d162b" providerId="ADAL" clId="{4304A474-1B80-465D-9825-B0DA05220D1A}" dt="2022-05-15T19:30:38.986" v="10280" actId="1076"/>
          <ac:picMkLst>
            <pc:docMk/>
            <pc:sldMk cId="1636089763" sldId="13154"/>
            <ac:picMk id="36" creationId="{A4314DB1-076C-4EAA-8FE5-99FCC5A4BAFC}"/>
          </ac:picMkLst>
        </pc:picChg>
        <pc:picChg chg="add mod">
          <ac:chgData name="Lucas Jellema" userId="7e183fbb-84e0-44b3-9b03-0792bc8d162b" providerId="ADAL" clId="{4304A474-1B80-465D-9825-B0DA05220D1A}" dt="2022-05-15T19:30:41.613" v="10281" actId="1076"/>
          <ac:picMkLst>
            <pc:docMk/>
            <pc:sldMk cId="1636089763" sldId="13154"/>
            <ac:picMk id="37" creationId="{A6D11E32-342F-4F3D-858F-180D90A63655}"/>
          </ac:picMkLst>
        </pc:picChg>
        <pc:picChg chg="add mod">
          <ac:chgData name="Lucas Jellema" userId="7e183fbb-84e0-44b3-9b03-0792bc8d162b" providerId="ADAL" clId="{4304A474-1B80-465D-9825-B0DA05220D1A}" dt="2022-05-15T19:30:58.007" v="10285" actId="1076"/>
          <ac:picMkLst>
            <pc:docMk/>
            <pc:sldMk cId="1636089763" sldId="13154"/>
            <ac:picMk id="38" creationId="{8A160D56-5C7D-495B-9DBF-30F9FBEA9B93}"/>
          </ac:picMkLst>
        </pc:picChg>
        <pc:picChg chg="add mod">
          <ac:chgData name="Lucas Jellema" userId="7e183fbb-84e0-44b3-9b03-0792bc8d162b" providerId="ADAL" clId="{4304A474-1B80-465D-9825-B0DA05220D1A}" dt="2022-05-15T19:30:38.986" v="10280" actId="1076"/>
          <ac:picMkLst>
            <pc:docMk/>
            <pc:sldMk cId="1636089763" sldId="13154"/>
            <ac:picMk id="39" creationId="{59493A8E-E304-4441-8D14-41763FABDC7C}"/>
          </ac:picMkLst>
        </pc:picChg>
        <pc:picChg chg="add mod">
          <ac:chgData name="Lucas Jellema" userId="7e183fbb-84e0-44b3-9b03-0792bc8d162b" providerId="ADAL" clId="{4304A474-1B80-465D-9825-B0DA05220D1A}" dt="2022-05-15T19:31:01.216" v="10286" actId="1076"/>
          <ac:picMkLst>
            <pc:docMk/>
            <pc:sldMk cId="1636089763" sldId="13154"/>
            <ac:picMk id="40" creationId="{76ED4210-933A-4E04-8A82-5EEAD2FB9555}"/>
          </ac:picMkLst>
        </pc:picChg>
        <pc:picChg chg="add mod">
          <ac:chgData name="Lucas Jellema" userId="7e183fbb-84e0-44b3-9b03-0792bc8d162b" providerId="ADAL" clId="{4304A474-1B80-465D-9825-B0DA05220D1A}" dt="2022-05-15T19:30:51.792" v="10283" actId="1076"/>
          <ac:picMkLst>
            <pc:docMk/>
            <pc:sldMk cId="1636089763" sldId="13154"/>
            <ac:picMk id="41" creationId="{F813AAFA-F686-4283-81D9-A24D12363857}"/>
          </ac:picMkLst>
        </pc:picChg>
        <pc:picChg chg="add mod">
          <ac:chgData name="Lucas Jellema" userId="7e183fbb-84e0-44b3-9b03-0792bc8d162b" providerId="ADAL" clId="{4304A474-1B80-465D-9825-B0DA05220D1A}" dt="2022-05-15T19:30:51.792" v="10283" actId="1076"/>
          <ac:picMkLst>
            <pc:docMk/>
            <pc:sldMk cId="1636089763" sldId="13154"/>
            <ac:picMk id="42" creationId="{8F9D2B7E-899D-42FC-B918-EE27D6615EAC}"/>
          </ac:picMkLst>
        </pc:picChg>
        <pc:picChg chg="add mod">
          <ac:chgData name="Lucas Jellema" userId="7e183fbb-84e0-44b3-9b03-0792bc8d162b" providerId="ADAL" clId="{4304A474-1B80-465D-9825-B0DA05220D1A}" dt="2022-05-15T19:30:51.792" v="10283" actId="1076"/>
          <ac:picMkLst>
            <pc:docMk/>
            <pc:sldMk cId="1636089763" sldId="13154"/>
            <ac:picMk id="43" creationId="{ACC4DDBC-20D1-41D3-9C3E-1CCD70281618}"/>
          </ac:picMkLst>
        </pc:picChg>
        <pc:picChg chg="add mod">
          <ac:chgData name="Lucas Jellema" userId="7e183fbb-84e0-44b3-9b03-0792bc8d162b" providerId="ADAL" clId="{4304A474-1B80-465D-9825-B0DA05220D1A}" dt="2022-05-15T19:30:51.792" v="10283" actId="1076"/>
          <ac:picMkLst>
            <pc:docMk/>
            <pc:sldMk cId="1636089763" sldId="13154"/>
            <ac:picMk id="44" creationId="{E405A6F0-70F6-4333-9FE8-9DDD8B3822BC}"/>
          </ac:picMkLst>
        </pc:picChg>
        <pc:picChg chg="add mod">
          <ac:chgData name="Lucas Jellema" userId="7e183fbb-84e0-44b3-9b03-0792bc8d162b" providerId="ADAL" clId="{4304A474-1B80-465D-9825-B0DA05220D1A}" dt="2022-05-15T19:31:57.482" v="10289" actId="1076"/>
          <ac:picMkLst>
            <pc:docMk/>
            <pc:sldMk cId="1636089763" sldId="13154"/>
            <ac:picMk id="45" creationId="{27DE012D-3E0B-4A57-B87E-5FF243937213}"/>
          </ac:picMkLst>
        </pc:picChg>
        <pc:picChg chg="add mod">
          <ac:chgData name="Lucas Jellema" userId="7e183fbb-84e0-44b3-9b03-0792bc8d162b" providerId="ADAL" clId="{4304A474-1B80-465D-9825-B0DA05220D1A}" dt="2022-05-15T19:32:54.170" v="10300" actId="1076"/>
          <ac:picMkLst>
            <pc:docMk/>
            <pc:sldMk cId="1636089763" sldId="13154"/>
            <ac:picMk id="48" creationId="{96B3E527-B5A0-45D9-B949-20484EA49CC5}"/>
          </ac:picMkLst>
        </pc:picChg>
        <pc:picChg chg="add mod">
          <ac:chgData name="Lucas Jellema" userId="7e183fbb-84e0-44b3-9b03-0792bc8d162b" providerId="ADAL" clId="{4304A474-1B80-465D-9825-B0DA05220D1A}" dt="2022-05-15T19:33:35.169" v="10326" actId="1076"/>
          <ac:picMkLst>
            <pc:docMk/>
            <pc:sldMk cId="1636089763" sldId="13154"/>
            <ac:picMk id="49" creationId="{79B52EA4-86DD-401C-B57C-B90CF803B43E}"/>
          </ac:picMkLst>
        </pc:picChg>
        <pc:picChg chg="add mod">
          <ac:chgData name="Lucas Jellema" userId="7e183fbb-84e0-44b3-9b03-0792bc8d162b" providerId="ADAL" clId="{4304A474-1B80-465D-9825-B0DA05220D1A}" dt="2022-05-15T19:33:32.270" v="10325" actId="1076"/>
          <ac:picMkLst>
            <pc:docMk/>
            <pc:sldMk cId="1636089763" sldId="13154"/>
            <ac:picMk id="50" creationId="{5B405E27-A0B4-44D6-9513-78931F7306A6}"/>
          </ac:picMkLst>
        </pc:picChg>
        <pc:picChg chg="add mod">
          <ac:chgData name="Lucas Jellema" userId="7e183fbb-84e0-44b3-9b03-0792bc8d162b" providerId="ADAL" clId="{4304A474-1B80-465D-9825-B0DA05220D1A}" dt="2022-05-15T19:33:29.791" v="10324" actId="1076"/>
          <ac:picMkLst>
            <pc:docMk/>
            <pc:sldMk cId="1636089763" sldId="13154"/>
            <ac:picMk id="51" creationId="{443D4B19-DB24-4A4E-8C9D-4A12996C33A6}"/>
          </ac:picMkLst>
        </pc:picChg>
        <pc:picChg chg="add mod">
          <ac:chgData name="Lucas Jellema" userId="7e183fbb-84e0-44b3-9b03-0792bc8d162b" providerId="ADAL" clId="{4304A474-1B80-465D-9825-B0DA05220D1A}" dt="2022-05-15T19:33:13.778" v="10319" actId="1076"/>
          <ac:picMkLst>
            <pc:docMk/>
            <pc:sldMk cId="1636089763" sldId="13154"/>
            <ac:picMk id="52" creationId="{0D0C2BF8-8F5D-4C53-B071-BB3FE1FD4BA6}"/>
          </ac:picMkLst>
        </pc:picChg>
        <pc:picChg chg="add mod">
          <ac:chgData name="Lucas Jellema" userId="7e183fbb-84e0-44b3-9b03-0792bc8d162b" providerId="ADAL" clId="{4304A474-1B80-465D-9825-B0DA05220D1A}" dt="2022-05-15T19:33:02.402" v="10315" actId="1076"/>
          <ac:picMkLst>
            <pc:docMk/>
            <pc:sldMk cId="1636089763" sldId="13154"/>
            <ac:picMk id="53" creationId="{3C04F13C-5852-43C4-AD28-51DCB2B58DA9}"/>
          </ac:picMkLst>
        </pc:picChg>
        <pc:picChg chg="add mod">
          <ac:chgData name="Lucas Jellema" userId="7e183fbb-84e0-44b3-9b03-0792bc8d162b" providerId="ADAL" clId="{4304A474-1B80-465D-9825-B0DA05220D1A}" dt="2022-05-15T19:33:05.661" v="10316" actId="1076"/>
          <ac:picMkLst>
            <pc:docMk/>
            <pc:sldMk cId="1636089763" sldId="13154"/>
            <ac:picMk id="54" creationId="{FDA5F2D6-1AE6-4F17-8321-BE454FAE5854}"/>
          </ac:picMkLst>
        </pc:picChg>
        <pc:picChg chg="add mod">
          <ac:chgData name="Lucas Jellema" userId="7e183fbb-84e0-44b3-9b03-0792bc8d162b" providerId="ADAL" clId="{4304A474-1B80-465D-9825-B0DA05220D1A}" dt="2022-05-15T19:33:08.097" v="10317" actId="1076"/>
          <ac:picMkLst>
            <pc:docMk/>
            <pc:sldMk cId="1636089763" sldId="13154"/>
            <ac:picMk id="55" creationId="{266A5519-123A-42C9-967F-6D77C0555119}"/>
          </ac:picMkLst>
        </pc:picChg>
        <pc:picChg chg="add mod">
          <ac:chgData name="Lucas Jellema" userId="7e183fbb-84e0-44b3-9b03-0792bc8d162b" providerId="ADAL" clId="{4304A474-1B80-465D-9825-B0DA05220D1A}" dt="2022-05-15T19:33:09.827" v="10318" actId="1076"/>
          <ac:picMkLst>
            <pc:docMk/>
            <pc:sldMk cId="1636089763" sldId="13154"/>
            <ac:picMk id="56" creationId="{AFDE80EC-978C-4EA8-AE49-5EB98272B413}"/>
          </ac:picMkLst>
        </pc:picChg>
        <pc:picChg chg="add mod">
          <ac:chgData name="Lucas Jellema" userId="7e183fbb-84e0-44b3-9b03-0792bc8d162b" providerId="ADAL" clId="{4304A474-1B80-465D-9825-B0DA05220D1A}" dt="2022-05-15T19:33:25.908" v="10323" actId="1076"/>
          <ac:picMkLst>
            <pc:docMk/>
            <pc:sldMk cId="1636089763" sldId="13154"/>
            <ac:picMk id="57" creationId="{2DD452AE-7A32-437B-9A3E-5E4E0F9E4FC3}"/>
          </ac:picMkLst>
        </pc:picChg>
        <pc:picChg chg="add mod">
          <ac:chgData name="Lucas Jellema" userId="7e183fbb-84e0-44b3-9b03-0792bc8d162b" providerId="ADAL" clId="{4304A474-1B80-465D-9825-B0DA05220D1A}" dt="2022-05-15T19:33:23.626" v="10322" actId="1076"/>
          <ac:picMkLst>
            <pc:docMk/>
            <pc:sldMk cId="1636089763" sldId="13154"/>
            <ac:picMk id="58" creationId="{98822BDD-DB5A-4C05-9902-340E701336C8}"/>
          </ac:picMkLst>
        </pc:picChg>
        <pc:picChg chg="add mod">
          <ac:chgData name="Lucas Jellema" userId="7e183fbb-84e0-44b3-9b03-0792bc8d162b" providerId="ADAL" clId="{4304A474-1B80-465D-9825-B0DA05220D1A}" dt="2022-05-15T19:33:19.064" v="10321" actId="1076"/>
          <ac:picMkLst>
            <pc:docMk/>
            <pc:sldMk cId="1636089763" sldId="13154"/>
            <ac:picMk id="59" creationId="{F5787555-1A3E-41FC-8ECC-919D74AA6F27}"/>
          </ac:picMkLst>
        </pc:picChg>
        <pc:picChg chg="add mod">
          <ac:chgData name="Lucas Jellema" userId="7e183fbb-84e0-44b3-9b03-0792bc8d162b" providerId="ADAL" clId="{4304A474-1B80-465D-9825-B0DA05220D1A}" dt="2022-05-15T19:33:16.451" v="10320" actId="1076"/>
          <ac:picMkLst>
            <pc:docMk/>
            <pc:sldMk cId="1636089763" sldId="13154"/>
            <ac:picMk id="60" creationId="{FDD0F9F2-BA58-4738-8E6F-DCCB31941B95}"/>
          </ac:picMkLst>
        </pc:picChg>
        <pc:picChg chg="add mod">
          <ac:chgData name="Lucas Jellema" userId="7e183fbb-84e0-44b3-9b03-0792bc8d162b" providerId="ADAL" clId="{4304A474-1B80-465D-9825-B0DA05220D1A}" dt="2022-05-15T19:33:00.396" v="10314" actId="1076"/>
          <ac:picMkLst>
            <pc:docMk/>
            <pc:sldMk cId="1636089763" sldId="13154"/>
            <ac:picMk id="61" creationId="{FDA88068-6933-4B3D-AE78-E53726535280}"/>
          </ac:picMkLst>
        </pc:picChg>
        <pc:picChg chg="add mod">
          <ac:chgData name="Lucas Jellema" userId="7e183fbb-84e0-44b3-9b03-0792bc8d162b" providerId="ADAL" clId="{4304A474-1B80-465D-9825-B0DA05220D1A}" dt="2022-05-15T19:33:58.373" v="10334" actId="1076"/>
          <ac:picMkLst>
            <pc:docMk/>
            <pc:sldMk cId="1636089763" sldId="13154"/>
            <ac:picMk id="62" creationId="{2ACC973C-BFCD-45D1-9403-3727E8910BD7}"/>
          </ac:picMkLst>
        </pc:picChg>
        <pc:picChg chg="add mod">
          <ac:chgData name="Lucas Jellema" userId="7e183fbb-84e0-44b3-9b03-0792bc8d162b" providerId="ADAL" clId="{4304A474-1B80-465D-9825-B0DA05220D1A}" dt="2022-05-15T19:34:02.049" v="10335" actId="1076"/>
          <ac:picMkLst>
            <pc:docMk/>
            <pc:sldMk cId="1636089763" sldId="13154"/>
            <ac:picMk id="63" creationId="{11CD2D03-78A6-499F-BC83-F118439A8597}"/>
          </ac:picMkLst>
        </pc:picChg>
        <pc:picChg chg="add mod">
          <ac:chgData name="Lucas Jellema" userId="7e183fbb-84e0-44b3-9b03-0792bc8d162b" providerId="ADAL" clId="{4304A474-1B80-465D-9825-B0DA05220D1A}" dt="2022-05-15T19:33:49.900" v="10330" actId="1076"/>
          <ac:picMkLst>
            <pc:docMk/>
            <pc:sldMk cId="1636089763" sldId="13154"/>
            <ac:picMk id="64" creationId="{0FAFF6D3-5D20-46A8-9FE7-AF9F406684E9}"/>
          </ac:picMkLst>
        </pc:picChg>
        <pc:picChg chg="add mod">
          <ac:chgData name="Lucas Jellema" userId="7e183fbb-84e0-44b3-9b03-0792bc8d162b" providerId="ADAL" clId="{4304A474-1B80-465D-9825-B0DA05220D1A}" dt="2022-05-15T19:33:52.204" v="10331" actId="1076"/>
          <ac:picMkLst>
            <pc:docMk/>
            <pc:sldMk cId="1636089763" sldId="13154"/>
            <ac:picMk id="65" creationId="{E5BC02A8-EE3B-4925-BB00-42DB118ABEA3}"/>
          </ac:picMkLst>
        </pc:picChg>
        <pc:picChg chg="add mod">
          <ac:chgData name="Lucas Jellema" userId="7e183fbb-84e0-44b3-9b03-0792bc8d162b" providerId="ADAL" clId="{4304A474-1B80-465D-9825-B0DA05220D1A}" dt="2022-05-15T19:33:47.824" v="10329" actId="1076"/>
          <ac:picMkLst>
            <pc:docMk/>
            <pc:sldMk cId="1636089763" sldId="13154"/>
            <ac:picMk id="66" creationId="{A3FB8DDE-FC92-4919-A9B7-D3F60E3E3303}"/>
          </ac:picMkLst>
        </pc:picChg>
        <pc:picChg chg="add mod">
          <ac:chgData name="Lucas Jellema" userId="7e183fbb-84e0-44b3-9b03-0792bc8d162b" providerId="ADAL" clId="{4304A474-1B80-465D-9825-B0DA05220D1A}" dt="2022-05-15T19:33:53.909" v="10332" actId="1076"/>
          <ac:picMkLst>
            <pc:docMk/>
            <pc:sldMk cId="1636089763" sldId="13154"/>
            <ac:picMk id="67" creationId="{A5A224D6-7106-4084-B541-012081207932}"/>
          </ac:picMkLst>
        </pc:picChg>
        <pc:picChg chg="add mod">
          <ac:chgData name="Lucas Jellema" userId="7e183fbb-84e0-44b3-9b03-0792bc8d162b" providerId="ADAL" clId="{4304A474-1B80-465D-9825-B0DA05220D1A}" dt="2022-05-15T19:34:17.582" v="10345" actId="1076"/>
          <ac:picMkLst>
            <pc:docMk/>
            <pc:sldMk cId="1636089763" sldId="13154"/>
            <ac:picMk id="68" creationId="{242FA681-4400-4DB1-AA3C-4B5995E91AD6}"/>
          </ac:picMkLst>
        </pc:picChg>
        <pc:picChg chg="add mod">
          <ac:chgData name="Lucas Jellema" userId="7e183fbb-84e0-44b3-9b03-0792bc8d162b" providerId="ADAL" clId="{4304A474-1B80-465D-9825-B0DA05220D1A}" dt="2022-05-15T19:34:15.385" v="10344" actId="1076"/>
          <ac:picMkLst>
            <pc:docMk/>
            <pc:sldMk cId="1636089763" sldId="13154"/>
            <ac:picMk id="69" creationId="{6B0BAEE7-BEC9-477A-9E00-0211948B71A1}"/>
          </ac:picMkLst>
        </pc:picChg>
        <pc:picChg chg="add mod">
          <ac:chgData name="Lucas Jellema" userId="7e183fbb-84e0-44b3-9b03-0792bc8d162b" providerId="ADAL" clId="{4304A474-1B80-465D-9825-B0DA05220D1A}" dt="2022-05-15T19:34:13.542" v="10343" actId="1076"/>
          <ac:picMkLst>
            <pc:docMk/>
            <pc:sldMk cId="1636089763" sldId="13154"/>
            <ac:picMk id="70" creationId="{77EC9288-A0AE-4476-911C-BA195E651CE5}"/>
          </ac:picMkLst>
        </pc:picChg>
        <pc:picChg chg="add mod">
          <ac:chgData name="Lucas Jellema" userId="7e183fbb-84e0-44b3-9b03-0792bc8d162b" providerId="ADAL" clId="{4304A474-1B80-465D-9825-B0DA05220D1A}" dt="2022-05-15T19:34:08.986" v="10341" actId="1076"/>
          <ac:picMkLst>
            <pc:docMk/>
            <pc:sldMk cId="1636089763" sldId="13154"/>
            <ac:picMk id="71" creationId="{65571638-0584-42CD-903C-81510C7D6AB1}"/>
          </ac:picMkLst>
        </pc:picChg>
        <pc:picChg chg="add mod">
          <ac:chgData name="Lucas Jellema" userId="7e183fbb-84e0-44b3-9b03-0792bc8d162b" providerId="ADAL" clId="{4304A474-1B80-465D-9825-B0DA05220D1A}" dt="2022-05-15T19:34:11.237" v="10342" actId="1076"/>
          <ac:picMkLst>
            <pc:docMk/>
            <pc:sldMk cId="1636089763" sldId="13154"/>
            <ac:picMk id="72" creationId="{7FB60D1E-8A7C-40E6-BEB3-3B11D791B031}"/>
          </ac:picMkLst>
        </pc:picChg>
        <pc:picChg chg="add del mod">
          <ac:chgData name="Lucas Jellema" userId="7e183fbb-84e0-44b3-9b03-0792bc8d162b" providerId="ADAL" clId="{4304A474-1B80-465D-9825-B0DA05220D1A}" dt="2022-05-15T19:34:37.549" v="10356" actId="478"/>
          <ac:picMkLst>
            <pc:docMk/>
            <pc:sldMk cId="1636089763" sldId="13154"/>
            <ac:picMk id="73" creationId="{0FFB3BA8-DD40-4AE2-81C0-3381EA62C489}"/>
          </ac:picMkLst>
        </pc:picChg>
        <pc:picChg chg="add del mod">
          <ac:chgData name="Lucas Jellema" userId="7e183fbb-84e0-44b3-9b03-0792bc8d162b" providerId="ADAL" clId="{4304A474-1B80-465D-9825-B0DA05220D1A}" dt="2022-05-15T19:34:39.631" v="10357" actId="478"/>
          <ac:picMkLst>
            <pc:docMk/>
            <pc:sldMk cId="1636089763" sldId="13154"/>
            <ac:picMk id="74" creationId="{73385793-7DDE-4C35-AE6A-D76B45CC13AD}"/>
          </ac:picMkLst>
        </pc:picChg>
        <pc:picChg chg="add mod">
          <ac:chgData name="Lucas Jellema" userId="7e183fbb-84e0-44b3-9b03-0792bc8d162b" providerId="ADAL" clId="{4304A474-1B80-465D-9825-B0DA05220D1A}" dt="2022-05-15T19:34:35.877" v="10355" actId="1076"/>
          <ac:picMkLst>
            <pc:docMk/>
            <pc:sldMk cId="1636089763" sldId="13154"/>
            <ac:picMk id="75" creationId="{DB9D4BF8-386B-4768-BF46-BA348789948A}"/>
          </ac:picMkLst>
        </pc:picChg>
        <pc:picChg chg="add mod">
          <ac:chgData name="Lucas Jellema" userId="7e183fbb-84e0-44b3-9b03-0792bc8d162b" providerId="ADAL" clId="{4304A474-1B80-465D-9825-B0DA05220D1A}" dt="2022-05-15T19:37:33.436" v="10410" actId="1076"/>
          <ac:picMkLst>
            <pc:docMk/>
            <pc:sldMk cId="1636089763" sldId="13154"/>
            <ac:picMk id="76" creationId="{4E270085-7089-4E7E-B052-558A13C09C15}"/>
          </ac:picMkLst>
        </pc:picChg>
        <pc:picChg chg="add mod">
          <ac:chgData name="Lucas Jellema" userId="7e183fbb-84e0-44b3-9b03-0792bc8d162b" providerId="ADAL" clId="{4304A474-1B80-465D-9825-B0DA05220D1A}" dt="2022-05-15T19:34:28.059" v="10353" actId="1076"/>
          <ac:picMkLst>
            <pc:docMk/>
            <pc:sldMk cId="1636089763" sldId="13154"/>
            <ac:picMk id="77" creationId="{3C79A3BE-4BA2-4F1D-A024-D25B66AD1501}"/>
          </ac:picMkLst>
        </pc:picChg>
        <pc:picChg chg="add mod">
          <ac:chgData name="Lucas Jellema" userId="7e183fbb-84e0-44b3-9b03-0792bc8d162b" providerId="ADAL" clId="{4304A474-1B80-465D-9825-B0DA05220D1A}" dt="2022-05-15T19:34:26.022" v="10352" actId="1076"/>
          <ac:picMkLst>
            <pc:docMk/>
            <pc:sldMk cId="1636089763" sldId="13154"/>
            <ac:picMk id="78" creationId="{FC92F3CA-80B7-4636-8192-23BC85C03E05}"/>
          </ac:picMkLst>
        </pc:picChg>
        <pc:picChg chg="add mod">
          <ac:chgData name="Lucas Jellema" userId="7e183fbb-84e0-44b3-9b03-0792bc8d162b" providerId="ADAL" clId="{4304A474-1B80-465D-9825-B0DA05220D1A}" dt="2022-05-15T19:36:56.346" v="10409" actId="1076"/>
          <ac:picMkLst>
            <pc:docMk/>
            <pc:sldMk cId="1636089763" sldId="13154"/>
            <ac:picMk id="81" creationId="{52FF4202-3D5B-4318-96A6-B663A9DA2463}"/>
          </ac:picMkLst>
        </pc:picChg>
        <pc:picChg chg="add mod">
          <ac:chgData name="Lucas Jellema" userId="7e183fbb-84e0-44b3-9b03-0792bc8d162b" providerId="ADAL" clId="{4304A474-1B80-465D-9825-B0DA05220D1A}" dt="2022-05-15T19:29:02.257" v="10232" actId="1076"/>
          <ac:picMkLst>
            <pc:docMk/>
            <pc:sldMk cId="1636089763" sldId="13154"/>
            <ac:picMk id="9218" creationId="{F6D6DD71-F4D3-4EA6-B517-17287E37AAF7}"/>
          </ac:picMkLst>
        </pc:picChg>
      </pc:sldChg>
      <pc:sldChg chg="addSp delSp modSp new mod modAnim">
        <pc:chgData name="Lucas Jellema" userId="7e183fbb-84e0-44b3-9b03-0792bc8d162b" providerId="ADAL" clId="{4304A474-1B80-465D-9825-B0DA05220D1A}" dt="2022-05-15T19:41:23.290" v="10471"/>
        <pc:sldMkLst>
          <pc:docMk/>
          <pc:sldMk cId="3199584097" sldId="13155"/>
        </pc:sldMkLst>
        <pc:spChg chg="del">
          <ac:chgData name="Lucas Jellema" userId="7e183fbb-84e0-44b3-9b03-0792bc8d162b" providerId="ADAL" clId="{4304A474-1B80-465D-9825-B0DA05220D1A}" dt="2022-05-15T19:38:28.286" v="10419"/>
          <ac:spMkLst>
            <pc:docMk/>
            <pc:sldMk cId="3199584097" sldId="13155"/>
            <ac:spMk id="3" creationId="{E392B9E2-D213-4CB0-B95A-DE62747C482D}"/>
          </ac:spMkLst>
        </pc:spChg>
        <pc:spChg chg="del">
          <ac:chgData name="Lucas Jellema" userId="7e183fbb-84e0-44b3-9b03-0792bc8d162b" providerId="ADAL" clId="{4304A474-1B80-465D-9825-B0DA05220D1A}" dt="2022-05-15T19:37:57.761" v="10413"/>
          <ac:spMkLst>
            <pc:docMk/>
            <pc:sldMk cId="3199584097" sldId="13155"/>
            <ac:spMk id="5" creationId="{F3666218-3B93-485D-952F-D9269336BD3E}"/>
          </ac:spMkLst>
        </pc:spChg>
        <pc:spChg chg="del">
          <ac:chgData name="Lucas Jellema" userId="7e183fbb-84e0-44b3-9b03-0792bc8d162b" providerId="ADAL" clId="{4304A474-1B80-465D-9825-B0DA05220D1A}" dt="2022-05-15T19:39:45.176" v="10436" actId="931"/>
          <ac:spMkLst>
            <pc:docMk/>
            <pc:sldMk cId="3199584097" sldId="13155"/>
            <ac:spMk id="6" creationId="{2AA0365E-025B-4EC2-B7A1-4E908FE67558}"/>
          </ac:spMkLst>
        </pc:spChg>
        <pc:spChg chg="add mod">
          <ac:chgData name="Lucas Jellema" userId="7e183fbb-84e0-44b3-9b03-0792bc8d162b" providerId="ADAL" clId="{4304A474-1B80-465D-9825-B0DA05220D1A}" dt="2022-05-15T19:38:00.112" v="10415" actId="20577"/>
          <ac:spMkLst>
            <pc:docMk/>
            <pc:sldMk cId="3199584097" sldId="13155"/>
            <ac:spMk id="8" creationId="{722C2D5E-2036-4B13-A084-A7D473C1ED4F}"/>
          </ac:spMkLst>
        </pc:spChg>
        <pc:spChg chg="add del mod">
          <ac:chgData name="Lucas Jellema" userId="7e183fbb-84e0-44b3-9b03-0792bc8d162b" providerId="ADAL" clId="{4304A474-1B80-465D-9825-B0DA05220D1A}" dt="2022-05-15T19:39:10.315" v="10424" actId="22"/>
          <ac:spMkLst>
            <pc:docMk/>
            <pc:sldMk cId="3199584097" sldId="13155"/>
            <ac:spMk id="10" creationId="{B84A3A0E-404D-4036-B26B-54F5CF688A47}"/>
          </ac:spMkLst>
        </pc:spChg>
        <pc:spChg chg="add del mod">
          <ac:chgData name="Lucas Jellema" userId="7e183fbb-84e0-44b3-9b03-0792bc8d162b" providerId="ADAL" clId="{4304A474-1B80-465D-9825-B0DA05220D1A}" dt="2022-05-15T19:40:02.537" v="10438" actId="931"/>
          <ac:spMkLst>
            <pc:docMk/>
            <pc:sldMk cId="3199584097" sldId="13155"/>
            <ac:spMk id="18" creationId="{F5F1394B-50FC-4E39-A96B-43BD7F47933E}"/>
          </ac:spMkLst>
        </pc:spChg>
        <pc:spChg chg="add del mod">
          <ac:chgData name="Lucas Jellema" userId="7e183fbb-84e0-44b3-9b03-0792bc8d162b" providerId="ADAL" clId="{4304A474-1B80-465D-9825-B0DA05220D1A}" dt="2022-05-15T19:40:16.112" v="10442" actId="478"/>
          <ac:spMkLst>
            <pc:docMk/>
            <pc:sldMk cId="3199584097" sldId="13155"/>
            <ac:spMk id="24" creationId="{5AC6836F-8933-4CD1-8D80-0F28F2B30D22}"/>
          </ac:spMkLst>
        </pc:spChg>
        <pc:picChg chg="add mod">
          <ac:chgData name="Lucas Jellema" userId="7e183fbb-84e0-44b3-9b03-0792bc8d162b" providerId="ADAL" clId="{4304A474-1B80-465D-9825-B0DA05220D1A}" dt="2022-05-15T19:39:25.143" v="10435" actId="1037"/>
          <ac:picMkLst>
            <pc:docMk/>
            <pc:sldMk cId="3199584097" sldId="13155"/>
            <ac:picMk id="7" creationId="{F0C34B37-0CC3-4CDC-BA33-FCBDBB2409B3}"/>
          </ac:picMkLst>
        </pc:picChg>
        <pc:picChg chg="add del mod">
          <ac:chgData name="Lucas Jellema" userId="7e183fbb-84e0-44b3-9b03-0792bc8d162b" providerId="ADAL" clId="{4304A474-1B80-465D-9825-B0DA05220D1A}" dt="2022-05-15T19:39:07.369" v="10422" actId="478"/>
          <ac:picMkLst>
            <pc:docMk/>
            <pc:sldMk cId="3199584097" sldId="13155"/>
            <ac:picMk id="9" creationId="{9743429C-B3DC-49BB-9835-FAB66797BDD9}"/>
          </ac:picMkLst>
        </pc:picChg>
        <pc:picChg chg="add del">
          <ac:chgData name="Lucas Jellema" userId="7e183fbb-84e0-44b3-9b03-0792bc8d162b" providerId="ADAL" clId="{4304A474-1B80-465D-9825-B0DA05220D1A}" dt="2022-05-15T19:39:12.966" v="10425" actId="478"/>
          <ac:picMkLst>
            <pc:docMk/>
            <pc:sldMk cId="3199584097" sldId="13155"/>
            <ac:picMk id="12" creationId="{BA498CDA-0A07-40D8-B08B-D73350262667}"/>
          </ac:picMkLst>
        </pc:picChg>
        <pc:picChg chg="add mod ord modCrop">
          <ac:chgData name="Lucas Jellema" userId="7e183fbb-84e0-44b3-9b03-0792bc8d162b" providerId="ADAL" clId="{4304A474-1B80-465D-9825-B0DA05220D1A}" dt="2022-05-15T19:39:10.315" v="10424" actId="22"/>
          <ac:picMkLst>
            <pc:docMk/>
            <pc:sldMk cId="3199584097" sldId="13155"/>
            <ac:picMk id="14" creationId="{117ECAA0-5C30-4024-8C7D-0DB0C4BEDC6A}"/>
          </ac:picMkLst>
        </pc:picChg>
        <pc:picChg chg="add del mod">
          <ac:chgData name="Lucas Jellema" userId="7e183fbb-84e0-44b3-9b03-0792bc8d162b" providerId="ADAL" clId="{4304A474-1B80-465D-9825-B0DA05220D1A}" dt="2022-05-15T19:39:48.818" v="10437" actId="478"/>
          <ac:picMkLst>
            <pc:docMk/>
            <pc:sldMk cId="3199584097" sldId="13155"/>
            <ac:picMk id="16" creationId="{8A4A2D74-C149-4BAD-8CE1-5FDCFBAB86C8}"/>
          </ac:picMkLst>
        </pc:picChg>
        <pc:picChg chg="add del mod">
          <ac:chgData name="Lucas Jellema" userId="7e183fbb-84e0-44b3-9b03-0792bc8d162b" providerId="ADAL" clId="{4304A474-1B80-465D-9825-B0DA05220D1A}" dt="2022-05-15T19:40:13.595" v="10441" actId="21"/>
          <ac:picMkLst>
            <pc:docMk/>
            <pc:sldMk cId="3199584097" sldId="13155"/>
            <ac:picMk id="20" creationId="{6331BF46-FF57-4856-B5B6-7B2F0B75727F}"/>
          </ac:picMkLst>
        </pc:picChg>
        <pc:picChg chg="add del">
          <ac:chgData name="Lucas Jellema" userId="7e183fbb-84e0-44b3-9b03-0792bc8d162b" providerId="ADAL" clId="{4304A474-1B80-465D-9825-B0DA05220D1A}" dt="2022-05-15T19:40:09.982" v="10440" actId="22"/>
          <ac:picMkLst>
            <pc:docMk/>
            <pc:sldMk cId="3199584097" sldId="13155"/>
            <ac:picMk id="22" creationId="{0B9B5EB4-524A-4B57-BE63-C3317A4E66DA}"/>
          </ac:picMkLst>
        </pc:picChg>
        <pc:picChg chg="add mod">
          <ac:chgData name="Lucas Jellema" userId="7e183fbb-84e0-44b3-9b03-0792bc8d162b" providerId="ADAL" clId="{4304A474-1B80-465D-9825-B0DA05220D1A}" dt="2022-05-15T19:40:37.763" v="10446" actId="14100"/>
          <ac:picMkLst>
            <pc:docMk/>
            <pc:sldMk cId="3199584097" sldId="13155"/>
            <ac:picMk id="26" creationId="{A01EE998-1E0C-421E-A951-29E69D883E77}"/>
          </ac:picMkLst>
        </pc:picChg>
        <pc:picChg chg="add mod">
          <ac:chgData name="Lucas Jellema" userId="7e183fbb-84e0-44b3-9b03-0792bc8d162b" providerId="ADAL" clId="{4304A474-1B80-465D-9825-B0DA05220D1A}" dt="2022-05-15T19:40:59.331" v="10468" actId="1076"/>
          <ac:picMkLst>
            <pc:docMk/>
            <pc:sldMk cId="3199584097" sldId="13155"/>
            <ac:picMk id="27" creationId="{9179341C-22ED-4A83-92D7-199C17B1B727}"/>
          </ac:picMkLst>
        </pc:picChg>
        <pc:picChg chg="add mod">
          <ac:chgData name="Lucas Jellema" userId="7e183fbb-84e0-44b3-9b03-0792bc8d162b" providerId="ADAL" clId="{4304A474-1B80-465D-9825-B0DA05220D1A}" dt="2022-05-15T19:40:56.167" v="10467" actId="1076"/>
          <ac:picMkLst>
            <pc:docMk/>
            <pc:sldMk cId="3199584097" sldId="13155"/>
            <ac:picMk id="28" creationId="{A3842A07-56BA-4337-9317-F82CA92DEBE8}"/>
          </ac:picMkLst>
        </pc:picChg>
        <pc:picChg chg="add mod">
          <ac:chgData name="Lucas Jellema" userId="7e183fbb-84e0-44b3-9b03-0792bc8d162b" providerId="ADAL" clId="{4304A474-1B80-465D-9825-B0DA05220D1A}" dt="2022-05-15T19:40:54.254" v="10466" actId="1076"/>
          <ac:picMkLst>
            <pc:docMk/>
            <pc:sldMk cId="3199584097" sldId="13155"/>
            <ac:picMk id="29" creationId="{62F39511-428B-43A5-8D74-2844532367E9}"/>
          </ac:picMkLst>
        </pc:picChg>
        <pc:picChg chg="add mod">
          <ac:chgData name="Lucas Jellema" userId="7e183fbb-84e0-44b3-9b03-0792bc8d162b" providerId="ADAL" clId="{4304A474-1B80-465D-9825-B0DA05220D1A}" dt="2022-05-15T19:40:39.254" v="10450"/>
          <ac:picMkLst>
            <pc:docMk/>
            <pc:sldMk cId="3199584097" sldId="13155"/>
            <ac:picMk id="30" creationId="{608FE35E-54D9-41A6-87D9-99854C1C29C3}"/>
          </ac:picMkLst>
        </pc:picChg>
        <pc:picChg chg="add mod">
          <ac:chgData name="Lucas Jellema" userId="7e183fbb-84e0-44b3-9b03-0792bc8d162b" providerId="ADAL" clId="{4304A474-1B80-465D-9825-B0DA05220D1A}" dt="2022-05-15T19:41:00.988" v="10469" actId="1076"/>
          <ac:picMkLst>
            <pc:docMk/>
            <pc:sldMk cId="3199584097" sldId="13155"/>
            <ac:picMk id="31" creationId="{37107F71-44DD-4288-AD5A-E598003857E8}"/>
          </ac:picMkLst>
        </pc:picChg>
        <pc:picChg chg="add mod">
          <ac:chgData name="Lucas Jellema" userId="7e183fbb-84e0-44b3-9b03-0792bc8d162b" providerId="ADAL" clId="{4304A474-1B80-465D-9825-B0DA05220D1A}" dt="2022-05-15T19:40:52.156" v="10464" actId="1076"/>
          <ac:picMkLst>
            <pc:docMk/>
            <pc:sldMk cId="3199584097" sldId="13155"/>
            <ac:picMk id="32" creationId="{9A5E19F1-B026-49D6-98B9-ECCFF655DDF1}"/>
          </ac:picMkLst>
        </pc:picChg>
        <pc:picChg chg="add mod">
          <ac:chgData name="Lucas Jellema" userId="7e183fbb-84e0-44b3-9b03-0792bc8d162b" providerId="ADAL" clId="{4304A474-1B80-465D-9825-B0DA05220D1A}" dt="2022-05-15T19:40:50.635" v="10463" actId="1076"/>
          <ac:picMkLst>
            <pc:docMk/>
            <pc:sldMk cId="3199584097" sldId="13155"/>
            <ac:picMk id="33" creationId="{F2984024-2D29-4A0F-8D0D-209F5B862D19}"/>
          </ac:picMkLst>
        </pc:picChg>
        <pc:picChg chg="add mod">
          <ac:chgData name="Lucas Jellema" userId="7e183fbb-84e0-44b3-9b03-0792bc8d162b" providerId="ADAL" clId="{4304A474-1B80-465D-9825-B0DA05220D1A}" dt="2022-05-15T19:40:49.596" v="10462" actId="1076"/>
          <ac:picMkLst>
            <pc:docMk/>
            <pc:sldMk cId="3199584097" sldId="13155"/>
            <ac:picMk id="34" creationId="{66F06449-39CD-46D4-A37C-9E4E479EACE3}"/>
          </ac:picMkLst>
        </pc:picChg>
        <pc:picChg chg="add mod">
          <ac:chgData name="Lucas Jellema" userId="7e183fbb-84e0-44b3-9b03-0792bc8d162b" providerId="ADAL" clId="{4304A474-1B80-465D-9825-B0DA05220D1A}" dt="2022-05-15T19:40:48.384" v="10461" actId="1076"/>
          <ac:picMkLst>
            <pc:docMk/>
            <pc:sldMk cId="3199584097" sldId="13155"/>
            <ac:picMk id="35" creationId="{138CB263-7377-4705-BE85-99E5FA5431A3}"/>
          </ac:picMkLst>
        </pc:picChg>
        <pc:picChg chg="add mod">
          <ac:chgData name="Lucas Jellema" userId="7e183fbb-84e0-44b3-9b03-0792bc8d162b" providerId="ADAL" clId="{4304A474-1B80-465D-9825-B0DA05220D1A}" dt="2022-05-15T19:41:03.789" v="10470" actId="1076"/>
          <ac:picMkLst>
            <pc:docMk/>
            <pc:sldMk cId="3199584097" sldId="13155"/>
            <ac:picMk id="36" creationId="{8D230F07-A5F8-4925-B728-D6B2006AD0AA}"/>
          </ac:picMkLst>
        </pc:picChg>
        <pc:picChg chg="add mod">
          <ac:chgData name="Lucas Jellema" userId="7e183fbb-84e0-44b3-9b03-0792bc8d162b" providerId="ADAL" clId="{4304A474-1B80-465D-9825-B0DA05220D1A}" dt="2022-05-15T19:40:42.394" v="10458" actId="1076"/>
          <ac:picMkLst>
            <pc:docMk/>
            <pc:sldMk cId="3199584097" sldId="13155"/>
            <ac:picMk id="37" creationId="{CAC40D20-599C-46BC-ADFB-9DDE352C1295}"/>
          </ac:picMkLst>
        </pc:picChg>
      </pc:sldChg>
      <pc:sldChg chg="modSp add mod">
        <pc:chgData name="Lucas Jellema" userId="7e183fbb-84e0-44b3-9b03-0792bc8d162b" providerId="ADAL" clId="{4304A474-1B80-465D-9825-B0DA05220D1A}" dt="2022-05-15T19:54:45.816" v="10671" actId="113"/>
        <pc:sldMkLst>
          <pc:docMk/>
          <pc:sldMk cId="3955810886" sldId="13156"/>
        </pc:sldMkLst>
        <pc:spChg chg="mod">
          <ac:chgData name="Lucas Jellema" userId="7e183fbb-84e0-44b3-9b03-0792bc8d162b" providerId="ADAL" clId="{4304A474-1B80-465D-9825-B0DA05220D1A}" dt="2022-05-15T19:54:45.816" v="10671" actId="113"/>
          <ac:spMkLst>
            <pc:docMk/>
            <pc:sldMk cId="3955810886" sldId="13156"/>
            <ac:spMk id="7" creationId="{F239599D-84F9-488C-8334-F5D699BBCD10}"/>
          </ac:spMkLst>
        </pc:spChg>
      </pc:sldChg>
      <pc:sldChg chg="addSp delSp modSp new add del mod ord">
        <pc:chgData name="Lucas Jellema" userId="7e183fbb-84e0-44b3-9b03-0792bc8d162b" providerId="ADAL" clId="{4304A474-1B80-465D-9825-B0DA05220D1A}" dt="2022-05-16T05:55:05.065" v="10890" actId="478"/>
        <pc:sldMkLst>
          <pc:docMk/>
          <pc:sldMk cId="4161212090" sldId="13157"/>
        </pc:sldMkLst>
        <pc:spChg chg="del mod">
          <ac:chgData name="Lucas Jellema" userId="7e183fbb-84e0-44b3-9b03-0792bc8d162b" providerId="ADAL" clId="{4304A474-1B80-465D-9825-B0DA05220D1A}" dt="2022-05-16T05:55:05.065" v="10890" actId="478"/>
          <ac:spMkLst>
            <pc:docMk/>
            <pc:sldMk cId="4161212090" sldId="13157"/>
            <ac:spMk id="2" creationId="{B77B0068-F0D6-4E36-80CB-66B8FF099829}"/>
          </ac:spMkLst>
        </pc:spChg>
        <pc:picChg chg="add mod">
          <ac:chgData name="Lucas Jellema" userId="7e183fbb-84e0-44b3-9b03-0792bc8d162b" providerId="ADAL" clId="{4304A474-1B80-465D-9825-B0DA05220D1A}" dt="2022-05-16T05:54:56.596" v="10887" actId="14100"/>
          <ac:picMkLst>
            <pc:docMk/>
            <pc:sldMk cId="4161212090" sldId="13157"/>
            <ac:picMk id="7" creationId="{722A05CD-301A-4C48-9BCA-13BEE5E48383}"/>
          </ac:picMkLst>
        </pc:picChg>
      </pc:sldChg>
      <pc:sldChg chg="modSp add mod modAnim modShow">
        <pc:chgData name="Lucas Jellema" userId="7e183fbb-84e0-44b3-9b03-0792bc8d162b" providerId="ADAL" clId="{4304A474-1B80-465D-9825-B0DA05220D1A}" dt="2022-05-17T14:15:23.436" v="11732"/>
        <pc:sldMkLst>
          <pc:docMk/>
          <pc:sldMk cId="2264545909" sldId="13158"/>
        </pc:sldMkLst>
        <pc:spChg chg="mod">
          <ac:chgData name="Lucas Jellema" userId="7e183fbb-84e0-44b3-9b03-0792bc8d162b" providerId="ADAL" clId="{4304A474-1B80-465D-9825-B0DA05220D1A}" dt="2022-05-16T05:53:25.077" v="10861" actId="6549"/>
          <ac:spMkLst>
            <pc:docMk/>
            <pc:sldMk cId="2264545909" sldId="13158"/>
            <ac:spMk id="4" creationId="{01A86869-1EC3-4641-B404-43B25A640488}"/>
          </ac:spMkLst>
        </pc:spChg>
      </pc:sldChg>
      <pc:sldChg chg="addSp delSp modSp new mod">
        <pc:chgData name="Lucas Jellema" userId="7e183fbb-84e0-44b3-9b03-0792bc8d162b" providerId="ADAL" clId="{4304A474-1B80-465D-9825-B0DA05220D1A}" dt="2022-05-17T07:56:55.419" v="10938" actId="14100"/>
        <pc:sldMkLst>
          <pc:docMk/>
          <pc:sldMk cId="4169606107" sldId="13159"/>
        </pc:sldMkLst>
        <pc:spChg chg="del">
          <ac:chgData name="Lucas Jellema" userId="7e183fbb-84e0-44b3-9b03-0792bc8d162b" providerId="ADAL" clId="{4304A474-1B80-465D-9825-B0DA05220D1A}" dt="2022-05-17T07:56:48.910" v="10936" actId="478"/>
          <ac:spMkLst>
            <pc:docMk/>
            <pc:sldMk cId="4169606107" sldId="13159"/>
            <ac:spMk id="3" creationId="{E589AA4E-9D5F-4E46-811E-569EFC41C4D8}"/>
          </ac:spMkLst>
        </pc:spChg>
        <pc:picChg chg="add mod">
          <ac:chgData name="Lucas Jellema" userId="7e183fbb-84e0-44b3-9b03-0792bc8d162b" providerId="ADAL" clId="{4304A474-1B80-465D-9825-B0DA05220D1A}" dt="2022-05-17T07:56:55.419" v="10938" actId="14100"/>
          <ac:picMkLst>
            <pc:docMk/>
            <pc:sldMk cId="4169606107" sldId="13159"/>
            <ac:picMk id="8" creationId="{656C204A-130A-4B99-827A-406A1F7C3EA9}"/>
          </ac:picMkLst>
        </pc:picChg>
      </pc:sldChg>
      <pc:sldChg chg="addSp delSp modSp new mod">
        <pc:chgData name="Lucas Jellema" userId="7e183fbb-84e0-44b3-9b03-0792bc8d162b" providerId="ADAL" clId="{4304A474-1B80-465D-9825-B0DA05220D1A}" dt="2022-05-17T07:57:34.648" v="10943"/>
        <pc:sldMkLst>
          <pc:docMk/>
          <pc:sldMk cId="1702622218" sldId="13160"/>
        </pc:sldMkLst>
        <pc:spChg chg="del">
          <ac:chgData name="Lucas Jellema" userId="7e183fbb-84e0-44b3-9b03-0792bc8d162b" providerId="ADAL" clId="{4304A474-1B80-465D-9825-B0DA05220D1A}" dt="2022-05-17T07:57:20.331" v="10942" actId="478"/>
          <ac:spMkLst>
            <pc:docMk/>
            <pc:sldMk cId="1702622218" sldId="13160"/>
            <ac:spMk id="3" creationId="{71F409DD-9745-4760-9BB0-FC1C9806BEA4}"/>
          </ac:spMkLst>
        </pc:spChg>
        <pc:spChg chg="add mod">
          <ac:chgData name="Lucas Jellema" userId="7e183fbb-84e0-44b3-9b03-0792bc8d162b" providerId="ADAL" clId="{4304A474-1B80-465D-9825-B0DA05220D1A}" dt="2022-05-17T07:57:34.648" v="10943"/>
          <ac:spMkLst>
            <pc:docMk/>
            <pc:sldMk cId="1702622218" sldId="13160"/>
            <ac:spMk id="9" creationId="{9AF003EA-0CFE-4619-9F94-683EB7401D66}"/>
          </ac:spMkLst>
        </pc:spChg>
        <pc:picChg chg="add mod">
          <ac:chgData name="Lucas Jellema" userId="7e183fbb-84e0-44b3-9b03-0792bc8d162b" providerId="ADAL" clId="{4304A474-1B80-465D-9825-B0DA05220D1A}" dt="2022-05-17T07:57:17.854" v="10941" actId="14100"/>
          <ac:picMkLst>
            <pc:docMk/>
            <pc:sldMk cId="1702622218" sldId="13160"/>
            <ac:picMk id="8" creationId="{BF29E9F5-D2C4-43DA-8EEA-8CCCCEA081C4}"/>
          </ac:picMkLst>
        </pc:picChg>
      </pc:sldChg>
      <pc:sldChg chg="addSp modSp new mod">
        <pc:chgData name="Lucas Jellema" userId="7e183fbb-84e0-44b3-9b03-0792bc8d162b" providerId="ADAL" clId="{4304A474-1B80-465D-9825-B0DA05220D1A}" dt="2022-05-17T08:10:29.663" v="11054" actId="1076"/>
        <pc:sldMkLst>
          <pc:docMk/>
          <pc:sldMk cId="1195778776" sldId="13161"/>
        </pc:sldMkLst>
        <pc:spChg chg="mod">
          <ac:chgData name="Lucas Jellema" userId="7e183fbb-84e0-44b3-9b03-0792bc8d162b" providerId="ADAL" clId="{4304A474-1B80-465D-9825-B0DA05220D1A}" dt="2022-05-17T07:59:56.872" v="10979"/>
          <ac:spMkLst>
            <pc:docMk/>
            <pc:sldMk cId="1195778776" sldId="13161"/>
            <ac:spMk id="3" creationId="{8A427094-B78D-43A6-95AD-F3BABE8BEBD7}"/>
          </ac:spMkLst>
        </pc:spChg>
        <pc:picChg chg="add mod">
          <ac:chgData name="Lucas Jellema" userId="7e183fbb-84e0-44b3-9b03-0792bc8d162b" providerId="ADAL" clId="{4304A474-1B80-465D-9825-B0DA05220D1A}" dt="2022-05-17T08:10:16.166" v="11050" actId="1076"/>
          <ac:picMkLst>
            <pc:docMk/>
            <pc:sldMk cId="1195778776" sldId="13161"/>
            <ac:picMk id="7" creationId="{E1DAF005-D946-4396-B5D2-590B39217887}"/>
          </ac:picMkLst>
        </pc:picChg>
        <pc:picChg chg="add mod">
          <ac:chgData name="Lucas Jellema" userId="7e183fbb-84e0-44b3-9b03-0792bc8d162b" providerId="ADAL" clId="{4304A474-1B80-465D-9825-B0DA05220D1A}" dt="2022-05-17T08:10:20.700" v="11051" actId="1076"/>
          <ac:picMkLst>
            <pc:docMk/>
            <pc:sldMk cId="1195778776" sldId="13161"/>
            <ac:picMk id="1026" creationId="{36824047-4B92-420B-A3DF-04DC94F68C49}"/>
          </ac:picMkLst>
        </pc:picChg>
        <pc:picChg chg="add mod">
          <ac:chgData name="Lucas Jellema" userId="7e183fbb-84e0-44b3-9b03-0792bc8d162b" providerId="ADAL" clId="{4304A474-1B80-465D-9825-B0DA05220D1A}" dt="2022-05-17T08:10:06.880" v="11047" actId="1076"/>
          <ac:picMkLst>
            <pc:docMk/>
            <pc:sldMk cId="1195778776" sldId="13161"/>
            <ac:picMk id="1028" creationId="{F3ADE143-3A3A-4B4B-8B2C-5E3C059E281B}"/>
          </ac:picMkLst>
        </pc:picChg>
        <pc:picChg chg="add mod">
          <ac:chgData name="Lucas Jellema" userId="7e183fbb-84e0-44b3-9b03-0792bc8d162b" providerId="ADAL" clId="{4304A474-1B80-465D-9825-B0DA05220D1A}" dt="2022-05-17T08:10:27.385" v="11053" actId="1076"/>
          <ac:picMkLst>
            <pc:docMk/>
            <pc:sldMk cId="1195778776" sldId="13161"/>
            <ac:picMk id="1030" creationId="{AA7A4005-0EEC-4CC2-9C28-BFD373DBD332}"/>
          </ac:picMkLst>
        </pc:picChg>
        <pc:picChg chg="add mod">
          <ac:chgData name="Lucas Jellema" userId="7e183fbb-84e0-44b3-9b03-0792bc8d162b" providerId="ADAL" clId="{4304A474-1B80-465D-9825-B0DA05220D1A}" dt="2022-05-17T08:10:29.663" v="11054" actId="1076"/>
          <ac:picMkLst>
            <pc:docMk/>
            <pc:sldMk cId="1195778776" sldId="13161"/>
            <ac:picMk id="1032" creationId="{B0FC513C-5657-4B05-ACBA-B87FAA14037F}"/>
          </ac:picMkLst>
        </pc:picChg>
        <pc:picChg chg="add mod">
          <ac:chgData name="Lucas Jellema" userId="7e183fbb-84e0-44b3-9b03-0792bc8d162b" providerId="ADAL" clId="{4304A474-1B80-465D-9825-B0DA05220D1A}" dt="2022-05-17T08:07:45.348" v="11030" actId="1076"/>
          <ac:picMkLst>
            <pc:docMk/>
            <pc:sldMk cId="1195778776" sldId="13161"/>
            <ac:picMk id="1034" creationId="{AF0ED05C-B8EB-4232-A6AD-26B74BEF7CE5}"/>
          </ac:picMkLst>
        </pc:picChg>
        <pc:picChg chg="add mod">
          <ac:chgData name="Lucas Jellema" userId="7e183fbb-84e0-44b3-9b03-0792bc8d162b" providerId="ADAL" clId="{4304A474-1B80-465D-9825-B0DA05220D1A}" dt="2022-05-17T08:07:44.041" v="11029" actId="1076"/>
          <ac:picMkLst>
            <pc:docMk/>
            <pc:sldMk cId="1195778776" sldId="13161"/>
            <ac:picMk id="1036" creationId="{2551A8D4-FEE4-44FE-AD6F-A2511785E5B0}"/>
          </ac:picMkLst>
        </pc:picChg>
        <pc:picChg chg="add mod">
          <ac:chgData name="Lucas Jellema" userId="7e183fbb-84e0-44b3-9b03-0792bc8d162b" providerId="ADAL" clId="{4304A474-1B80-465D-9825-B0DA05220D1A}" dt="2022-05-17T08:08:42.771" v="11040" actId="14100"/>
          <ac:picMkLst>
            <pc:docMk/>
            <pc:sldMk cId="1195778776" sldId="13161"/>
            <ac:picMk id="1038" creationId="{8A281650-BF52-43A3-936D-13350C4D60EE}"/>
          </ac:picMkLst>
        </pc:picChg>
        <pc:picChg chg="add mod">
          <ac:chgData name="Lucas Jellema" userId="7e183fbb-84e0-44b3-9b03-0792bc8d162b" providerId="ADAL" clId="{4304A474-1B80-465D-9825-B0DA05220D1A}" dt="2022-05-17T08:10:00.015" v="11046" actId="167"/>
          <ac:picMkLst>
            <pc:docMk/>
            <pc:sldMk cId="1195778776" sldId="13161"/>
            <ac:picMk id="1040" creationId="{1793A915-56B0-4368-90FA-252CF00815D0}"/>
          </ac:picMkLst>
        </pc:picChg>
      </pc:sldChg>
      <pc:sldChg chg="addSp delSp modSp new mod modClrScheme modAnim chgLayout">
        <pc:chgData name="Lucas Jellema" userId="7e183fbb-84e0-44b3-9b03-0792bc8d162b" providerId="ADAL" clId="{4304A474-1B80-465D-9825-B0DA05220D1A}" dt="2022-05-17T14:25:05.757" v="11753" actId="20577"/>
        <pc:sldMkLst>
          <pc:docMk/>
          <pc:sldMk cId="3995943761" sldId="13162"/>
        </pc:sldMkLst>
        <pc:spChg chg="del mod ord">
          <ac:chgData name="Lucas Jellema" userId="7e183fbb-84e0-44b3-9b03-0792bc8d162b" providerId="ADAL" clId="{4304A474-1B80-465D-9825-B0DA05220D1A}" dt="2022-05-17T12:17:08.163" v="11386" actId="700"/>
          <ac:spMkLst>
            <pc:docMk/>
            <pc:sldMk cId="3995943761" sldId="13162"/>
            <ac:spMk id="2" creationId="{C283D362-AEB5-4F09-826E-C8A206E507F7}"/>
          </ac:spMkLst>
        </pc:spChg>
        <pc:spChg chg="del mod ord">
          <ac:chgData name="Lucas Jellema" userId="7e183fbb-84e0-44b3-9b03-0792bc8d162b" providerId="ADAL" clId="{4304A474-1B80-465D-9825-B0DA05220D1A}" dt="2022-05-17T12:17:08.163" v="11386" actId="700"/>
          <ac:spMkLst>
            <pc:docMk/>
            <pc:sldMk cId="3995943761" sldId="13162"/>
            <ac:spMk id="3" creationId="{F81D030D-B911-44EC-BA8B-7E88B4C55EC2}"/>
          </ac:spMkLst>
        </pc:spChg>
        <pc:spChg chg="mod ord">
          <ac:chgData name="Lucas Jellema" userId="7e183fbb-84e0-44b3-9b03-0792bc8d162b" providerId="ADAL" clId="{4304A474-1B80-465D-9825-B0DA05220D1A}" dt="2022-05-17T12:17:08.163" v="11386" actId="700"/>
          <ac:spMkLst>
            <pc:docMk/>
            <pc:sldMk cId="3995943761" sldId="13162"/>
            <ac:spMk id="4" creationId="{7F4BBBDC-8886-437B-8FEC-6802640EDF03}"/>
          </ac:spMkLst>
        </pc:spChg>
        <pc:spChg chg="mod ord">
          <ac:chgData name="Lucas Jellema" userId="7e183fbb-84e0-44b3-9b03-0792bc8d162b" providerId="ADAL" clId="{4304A474-1B80-465D-9825-B0DA05220D1A}" dt="2022-05-17T14:25:05.757" v="11753" actId="20577"/>
          <ac:spMkLst>
            <pc:docMk/>
            <pc:sldMk cId="3995943761" sldId="13162"/>
            <ac:spMk id="5" creationId="{A08CEE05-0909-4EF8-876D-79D2E3A434E0}"/>
          </ac:spMkLst>
        </pc:spChg>
        <pc:spChg chg="del mod ord">
          <ac:chgData name="Lucas Jellema" userId="7e183fbb-84e0-44b3-9b03-0792bc8d162b" providerId="ADAL" clId="{4304A474-1B80-465D-9825-B0DA05220D1A}" dt="2022-05-17T12:17:08.163" v="11386" actId="700"/>
          <ac:spMkLst>
            <pc:docMk/>
            <pc:sldMk cId="3995943761" sldId="13162"/>
            <ac:spMk id="6" creationId="{3BCA77A5-52D6-4662-90AD-16631CFC07D6}"/>
          </ac:spMkLst>
        </pc:spChg>
        <pc:spChg chg="add mod ord">
          <ac:chgData name="Lucas Jellema" userId="7e183fbb-84e0-44b3-9b03-0792bc8d162b" providerId="ADAL" clId="{4304A474-1B80-465D-9825-B0DA05220D1A}" dt="2022-05-17T12:17:08.163" v="11386" actId="700"/>
          <ac:spMkLst>
            <pc:docMk/>
            <pc:sldMk cId="3995943761" sldId="13162"/>
            <ac:spMk id="9" creationId="{78FE0124-FDC5-4619-ADCB-3C2C33F3C630}"/>
          </ac:spMkLst>
        </pc:spChg>
        <pc:spChg chg="add mod ord">
          <ac:chgData name="Lucas Jellema" userId="7e183fbb-84e0-44b3-9b03-0792bc8d162b" providerId="ADAL" clId="{4304A474-1B80-465D-9825-B0DA05220D1A}" dt="2022-05-17T12:17:08.163" v="11386" actId="700"/>
          <ac:spMkLst>
            <pc:docMk/>
            <pc:sldMk cId="3995943761" sldId="13162"/>
            <ac:spMk id="10" creationId="{0F9BADD9-86B4-4469-B437-513830428CAC}"/>
          </ac:spMkLst>
        </pc:spChg>
        <pc:spChg chg="add del mod ord">
          <ac:chgData name="Lucas Jellema" userId="7e183fbb-84e0-44b3-9b03-0792bc8d162b" providerId="ADAL" clId="{4304A474-1B80-465D-9825-B0DA05220D1A}" dt="2022-05-17T12:17:10.439" v="11387"/>
          <ac:spMkLst>
            <pc:docMk/>
            <pc:sldMk cId="3995943761" sldId="13162"/>
            <ac:spMk id="11" creationId="{23304AB2-E8DB-4A79-9EDA-DED41A788D95}"/>
          </ac:spMkLst>
        </pc:spChg>
        <pc:picChg chg="add mod">
          <ac:chgData name="Lucas Jellema" userId="7e183fbb-84e0-44b3-9b03-0792bc8d162b" providerId="ADAL" clId="{4304A474-1B80-465D-9825-B0DA05220D1A}" dt="2022-05-17T12:17:10.439" v="11387"/>
          <ac:picMkLst>
            <pc:docMk/>
            <pc:sldMk cId="3995943761" sldId="13162"/>
            <ac:picMk id="3074" creationId="{CABBE2DE-A3B0-44DF-A864-DC702FF1DDCA}"/>
          </ac:picMkLst>
        </pc:picChg>
      </pc:sldChg>
      <pc:sldChg chg="add mod modShow">
        <pc:chgData name="Lucas Jellema" userId="7e183fbb-84e0-44b3-9b03-0792bc8d162b" providerId="ADAL" clId="{4304A474-1B80-465D-9825-B0DA05220D1A}" dt="2022-05-17T14:13:22.787" v="11703" actId="729"/>
        <pc:sldMkLst>
          <pc:docMk/>
          <pc:sldMk cId="4204688000" sldId="13163"/>
        </pc:sldMkLst>
      </pc:sldChg>
      <pc:sldChg chg="add">
        <pc:chgData name="Lucas Jellema" userId="7e183fbb-84e0-44b3-9b03-0792bc8d162b" providerId="ADAL" clId="{4304A474-1B80-465D-9825-B0DA05220D1A}" dt="2022-05-17T14:17:49.979" v="11745" actId="2890"/>
        <pc:sldMkLst>
          <pc:docMk/>
          <pc:sldMk cId="1853807003" sldId="13164"/>
        </pc:sldMkLst>
      </pc:sldChg>
      <pc:sldMasterChg chg="delSldLayout">
        <pc:chgData name="Lucas Jellema" userId="7e183fbb-84e0-44b3-9b03-0792bc8d162b" providerId="ADAL" clId="{4304A474-1B80-465D-9825-B0DA05220D1A}" dt="2022-05-12T07:03:02.701" v="8040" actId="2696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4304A474-1B80-465D-9825-B0DA05220D1A}" dt="2022-05-12T07:03:02.701" v="8040" actId="2696"/>
          <pc:sldLayoutMkLst>
            <pc:docMk/>
            <pc:sldMasterMk cId="622555708" sldId="2147483672"/>
            <pc:sldLayoutMk cId="3004873731" sldId="2147483876"/>
          </pc:sldLayoutMkLst>
        </pc:sldLayoutChg>
        <pc:sldLayoutChg chg="del">
          <pc:chgData name="Lucas Jellema" userId="7e183fbb-84e0-44b3-9b03-0792bc8d162b" providerId="ADAL" clId="{4304A474-1B80-465D-9825-B0DA05220D1A}" dt="2022-05-12T07:03:02.701" v="8040" actId="2696"/>
          <pc:sldLayoutMkLst>
            <pc:docMk/>
            <pc:sldMasterMk cId="622555708" sldId="2147483672"/>
            <pc:sldLayoutMk cId="2770014956" sldId="2147483878"/>
          </pc:sldLayoutMkLst>
        </pc:sldLayoutChg>
        <pc:sldLayoutChg chg="del">
          <pc:chgData name="Lucas Jellema" userId="7e183fbb-84e0-44b3-9b03-0792bc8d162b" providerId="ADAL" clId="{4304A474-1B80-465D-9825-B0DA05220D1A}" dt="2022-05-12T07:03:02.701" v="8040" actId="2696"/>
          <pc:sldLayoutMkLst>
            <pc:docMk/>
            <pc:sldMasterMk cId="622555708" sldId="2147483672"/>
            <pc:sldLayoutMk cId="3068127805" sldId="2147483879"/>
          </pc:sldLayoutMkLst>
        </pc:sldLayoutChg>
        <pc:sldLayoutChg chg="del">
          <pc:chgData name="Lucas Jellema" userId="7e183fbb-84e0-44b3-9b03-0792bc8d162b" providerId="ADAL" clId="{4304A474-1B80-465D-9825-B0DA05220D1A}" dt="2022-05-12T07:03:02.701" v="8040" actId="2696"/>
          <pc:sldLayoutMkLst>
            <pc:docMk/>
            <pc:sldMasterMk cId="622555708" sldId="2147483672"/>
            <pc:sldLayoutMk cId="4030233688" sldId="214748388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Meten</a:t>
          </a:r>
          <a:endParaRPr lang="en-US" dirty="0"/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FD21DCD7-636B-4E3B-9FC1-2C7FD86B9AF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Communiceren</a:t>
          </a:r>
          <a:endParaRPr lang="en-US" dirty="0"/>
        </a:p>
      </dgm:t>
    </dgm:pt>
    <dgm:pt modelId="{ECD0393E-5E82-4FBC-A097-3B56673C9759}" type="parTrans" cxnId="{63378505-94AD-40BD-8E44-9038A946A5C8}">
      <dgm:prSet/>
      <dgm:spPr/>
      <dgm:t>
        <a:bodyPr/>
        <a:lstStyle/>
        <a:p>
          <a:endParaRPr lang="en-US"/>
        </a:p>
      </dgm:t>
    </dgm:pt>
    <dgm:pt modelId="{14DB62D0-208A-44C1-ACA4-8D20634EDCCE}" type="sibTrans" cxnId="{63378505-94AD-40BD-8E44-9038A946A5C8}">
      <dgm:prSet/>
      <dgm:spPr/>
      <dgm:t>
        <a:bodyPr/>
        <a:lstStyle/>
        <a:p>
          <a:endParaRPr lang="en-US"/>
        </a:p>
      </dgm:t>
    </dgm:pt>
    <dgm:pt modelId="{17BF6353-2FF3-4CC6-BC44-1D8B5F062D6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Ontvangen</a:t>
          </a:r>
          <a:r>
            <a:rPr lang="en-US" dirty="0"/>
            <a:t> &amp; </a:t>
          </a:r>
          <a:r>
            <a:rPr lang="en-US" dirty="0" err="1"/>
            <a:t>Verwerken</a:t>
          </a:r>
          <a:endParaRPr lang="en-US" dirty="0"/>
        </a:p>
      </dgm:t>
    </dgm:pt>
    <dgm:pt modelId="{A60B5C24-6A52-494C-AD30-857BACE7512D}" type="parTrans" cxnId="{F1DAB252-E28A-4850-8B43-B071E6A8B9A2}">
      <dgm:prSet/>
      <dgm:spPr/>
      <dgm:t>
        <a:bodyPr/>
        <a:lstStyle/>
        <a:p>
          <a:endParaRPr lang="en-US"/>
        </a:p>
      </dgm:t>
    </dgm:pt>
    <dgm:pt modelId="{31866027-A360-41AA-A7CD-489A88F8423F}" type="sibTrans" cxnId="{F1DAB252-E28A-4850-8B43-B071E6A8B9A2}">
      <dgm:prSet/>
      <dgm:spPr/>
      <dgm:t>
        <a:bodyPr/>
        <a:lstStyle/>
        <a:p>
          <a:endParaRPr lang="en-US"/>
        </a:p>
      </dgm:t>
    </dgm:pt>
    <dgm:pt modelId="{F87AD25B-81FC-49B8-936D-48CF916F7C2F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Interpreteren</a:t>
          </a:r>
          <a:endParaRPr lang="en-US" dirty="0"/>
        </a:p>
      </dgm:t>
    </dgm:pt>
    <dgm:pt modelId="{ACE2EB83-9ED1-4D2F-9E3D-AD3EEDE8509E}" type="parTrans" cxnId="{723DF987-6EF2-4150-9529-F9E9F93A2580}">
      <dgm:prSet/>
      <dgm:spPr/>
      <dgm:t>
        <a:bodyPr/>
        <a:lstStyle/>
        <a:p>
          <a:endParaRPr lang="en-US"/>
        </a:p>
      </dgm:t>
    </dgm:pt>
    <dgm:pt modelId="{52208BE1-5205-4DD5-BE9C-EB79981EC3D4}" type="sibTrans" cxnId="{723DF987-6EF2-4150-9529-F9E9F93A2580}">
      <dgm:prSet/>
      <dgm:spPr/>
      <dgm:t>
        <a:bodyPr/>
        <a:lstStyle/>
        <a:p>
          <a:endParaRPr lang="en-US"/>
        </a:p>
      </dgm:t>
    </dgm:pt>
    <dgm:pt modelId="{C65A6B03-1D49-4068-9AC6-860EE295CD2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Acteren</a:t>
          </a:r>
          <a:endParaRPr lang="en-US" dirty="0"/>
        </a:p>
      </dgm:t>
    </dgm:pt>
    <dgm:pt modelId="{44AF2FF3-0DE3-45C9-9685-4AE4470BBFE9}" type="parTrans" cxnId="{F5BA587F-28C6-4A1A-81E3-E14E6F135042}">
      <dgm:prSet/>
      <dgm:spPr/>
      <dgm:t>
        <a:bodyPr/>
        <a:lstStyle/>
        <a:p>
          <a:endParaRPr lang="en-US"/>
        </a:p>
      </dgm:t>
    </dgm:pt>
    <dgm:pt modelId="{A64C031B-11D3-461E-8E14-A187976C17D5}" type="sibTrans" cxnId="{F5BA587F-28C6-4A1A-81E3-E14E6F135042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33390D9C-5013-4830-A440-81CD2FBE0D16}" type="pres">
      <dgm:prSet presAssocID="{FD21DCD7-636B-4E3B-9FC1-2C7FD86B9AF6}" presName="node" presStyleLbl="node1" presStyleIdx="1" presStyleCnt="5">
        <dgm:presLayoutVars>
          <dgm:bulletEnabled val="1"/>
        </dgm:presLayoutVars>
      </dgm:prSet>
      <dgm:spPr/>
    </dgm:pt>
    <dgm:pt modelId="{28E8D38B-5D00-4568-AC5D-3C5280B70408}" type="pres">
      <dgm:prSet presAssocID="{14DB62D0-208A-44C1-ACA4-8D20634EDCCE}" presName="sibTrans" presStyleLbl="sibTrans2D1" presStyleIdx="1" presStyleCnt="4"/>
      <dgm:spPr/>
    </dgm:pt>
    <dgm:pt modelId="{F721047C-4BC0-45D1-9F69-4AD0E619033A}" type="pres">
      <dgm:prSet presAssocID="{14DB62D0-208A-44C1-ACA4-8D20634EDCCE}" presName="connectorText" presStyleLbl="sibTrans2D1" presStyleIdx="1" presStyleCnt="4"/>
      <dgm:spPr/>
    </dgm:pt>
    <dgm:pt modelId="{5F0AF515-7BD4-418D-A162-7E996B0CE189}" type="pres">
      <dgm:prSet presAssocID="{17BF6353-2FF3-4CC6-BC44-1D8B5F062D66}" presName="node" presStyleLbl="node1" presStyleIdx="2" presStyleCnt="5">
        <dgm:presLayoutVars>
          <dgm:bulletEnabled val="1"/>
        </dgm:presLayoutVars>
      </dgm:prSet>
      <dgm:spPr/>
    </dgm:pt>
    <dgm:pt modelId="{DD4FC13D-8B12-4C37-9EE8-5F7E60B6EDDD}" type="pres">
      <dgm:prSet presAssocID="{31866027-A360-41AA-A7CD-489A88F8423F}" presName="sibTrans" presStyleLbl="sibTrans2D1" presStyleIdx="2" presStyleCnt="4"/>
      <dgm:spPr/>
    </dgm:pt>
    <dgm:pt modelId="{072F6D27-4856-4A25-8229-4717CEE3BA22}" type="pres">
      <dgm:prSet presAssocID="{31866027-A360-41AA-A7CD-489A88F8423F}" presName="connectorText" presStyleLbl="sibTrans2D1" presStyleIdx="2" presStyleCnt="4"/>
      <dgm:spPr/>
    </dgm:pt>
    <dgm:pt modelId="{AB297AB5-D051-44A0-A7CC-E246A97606F0}" type="pres">
      <dgm:prSet presAssocID="{F87AD25B-81FC-49B8-936D-48CF916F7C2F}" presName="node" presStyleLbl="node1" presStyleIdx="3" presStyleCnt="5">
        <dgm:presLayoutVars>
          <dgm:bulletEnabled val="1"/>
        </dgm:presLayoutVars>
      </dgm:prSet>
      <dgm:spPr/>
    </dgm:pt>
    <dgm:pt modelId="{AC65F825-D7D9-4867-9F53-2CD3641F073D}" type="pres">
      <dgm:prSet presAssocID="{52208BE1-5205-4DD5-BE9C-EB79981EC3D4}" presName="sibTrans" presStyleLbl="sibTrans2D1" presStyleIdx="3" presStyleCnt="4"/>
      <dgm:spPr/>
    </dgm:pt>
    <dgm:pt modelId="{049D41A5-6817-40E2-9CFF-24D0B2F95FFB}" type="pres">
      <dgm:prSet presAssocID="{52208BE1-5205-4DD5-BE9C-EB79981EC3D4}" presName="connectorText" presStyleLbl="sibTrans2D1" presStyleIdx="3" presStyleCnt="4"/>
      <dgm:spPr/>
    </dgm:pt>
    <dgm:pt modelId="{CC0F6DD6-5838-42DC-99ED-0AF877745F2D}" type="pres">
      <dgm:prSet presAssocID="{C65A6B03-1D49-4068-9AC6-860EE295CD22}" presName="node" presStyleLbl="node1" presStyleIdx="4" presStyleCnt="5">
        <dgm:presLayoutVars>
          <dgm:bulletEnabled val="1"/>
        </dgm:presLayoutVars>
      </dgm:prSet>
      <dgm:spPr/>
    </dgm:pt>
  </dgm:ptLst>
  <dgm:cxnLst>
    <dgm:cxn modelId="{63378505-94AD-40BD-8E44-9038A946A5C8}" srcId="{681DF2E4-2C12-4389-BDF6-B50593BE4B3B}" destId="{FD21DCD7-636B-4E3B-9FC1-2C7FD86B9AF6}" srcOrd="1" destOrd="0" parTransId="{ECD0393E-5E82-4FBC-A097-3B56673C9759}" sibTransId="{14DB62D0-208A-44C1-ACA4-8D20634EDCCE}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7BD68268-AF19-4E00-9FD3-317083B1BD37}" type="presOf" srcId="{14DB62D0-208A-44C1-ACA4-8D20634EDCCE}" destId="{F721047C-4BC0-45D1-9F69-4AD0E619033A}" srcOrd="1" destOrd="0" presId="urn:microsoft.com/office/officeart/2005/8/layout/process1"/>
    <dgm:cxn modelId="{F1DAB252-E28A-4850-8B43-B071E6A8B9A2}" srcId="{681DF2E4-2C12-4389-BDF6-B50593BE4B3B}" destId="{17BF6353-2FF3-4CC6-BC44-1D8B5F062D66}" srcOrd="2" destOrd="0" parTransId="{A60B5C24-6A52-494C-AD30-857BACE7512D}" sibTransId="{31866027-A360-41AA-A7CD-489A88F8423F}"/>
    <dgm:cxn modelId="{F5BA587F-28C6-4A1A-81E3-E14E6F135042}" srcId="{681DF2E4-2C12-4389-BDF6-B50593BE4B3B}" destId="{C65A6B03-1D49-4068-9AC6-860EE295CD22}" srcOrd="4" destOrd="0" parTransId="{44AF2FF3-0DE3-45C9-9685-4AE4470BBFE9}" sibTransId="{A64C031B-11D3-461E-8E14-A187976C17D5}"/>
    <dgm:cxn modelId="{723DF987-6EF2-4150-9529-F9E9F93A2580}" srcId="{681DF2E4-2C12-4389-BDF6-B50593BE4B3B}" destId="{F87AD25B-81FC-49B8-936D-48CF916F7C2F}" srcOrd="3" destOrd="0" parTransId="{ACE2EB83-9ED1-4D2F-9E3D-AD3EEDE8509E}" sibTransId="{52208BE1-5205-4DD5-BE9C-EB79981EC3D4}"/>
    <dgm:cxn modelId="{9F7B9F8D-E065-48F4-8355-0B5466EA3195}" type="presOf" srcId="{31866027-A360-41AA-A7CD-489A88F8423F}" destId="{072F6D27-4856-4A25-8229-4717CEE3BA22}" srcOrd="1" destOrd="0" presId="urn:microsoft.com/office/officeart/2005/8/layout/process1"/>
    <dgm:cxn modelId="{34E6B793-3A9B-4F26-8C7B-FC345CC43C68}" type="presOf" srcId="{31866027-A360-41AA-A7CD-489A88F8423F}" destId="{DD4FC13D-8B12-4C37-9EE8-5F7E60B6EDDD}" srcOrd="0" destOrd="0" presId="urn:microsoft.com/office/officeart/2005/8/layout/process1"/>
    <dgm:cxn modelId="{5FA0119B-3463-4B2C-8894-1B78850F01D0}" type="presOf" srcId="{F87AD25B-81FC-49B8-936D-48CF916F7C2F}" destId="{AB297AB5-D051-44A0-A7CC-E246A97606F0}" srcOrd="0" destOrd="0" presId="urn:microsoft.com/office/officeart/2005/8/layout/process1"/>
    <dgm:cxn modelId="{491D239B-C2CF-4EF0-A3B0-48F4C37B5419}" type="presOf" srcId="{17BF6353-2FF3-4CC6-BC44-1D8B5F062D66}" destId="{5F0AF515-7BD4-418D-A162-7E996B0CE189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424A7-B18E-474B-9A2C-C79A22653E91}" type="presOf" srcId="{C65A6B03-1D49-4068-9AC6-860EE295CD22}" destId="{CC0F6DD6-5838-42DC-99ED-0AF877745F2D}" srcOrd="0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0BCDC1C3-4EFD-4CC3-8760-6B00B6F2DD3A}" type="presOf" srcId="{52208BE1-5205-4DD5-BE9C-EB79981EC3D4}" destId="{AC65F825-D7D9-4867-9F53-2CD3641F073D}" srcOrd="0" destOrd="0" presId="urn:microsoft.com/office/officeart/2005/8/layout/process1"/>
    <dgm:cxn modelId="{8821EDC6-C3E3-4671-B13D-3818D0E93F18}" type="presOf" srcId="{FD21DCD7-636B-4E3B-9FC1-2C7FD86B9AF6}" destId="{33390D9C-5013-4830-A440-81CD2FBE0D16}" srcOrd="0" destOrd="0" presId="urn:microsoft.com/office/officeart/2005/8/layout/process1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2ABA1CE6-98C1-4CBD-9935-FA1B5CCD9849}" type="presOf" srcId="{52208BE1-5205-4DD5-BE9C-EB79981EC3D4}" destId="{049D41A5-6817-40E2-9CFF-24D0B2F95FFB}" srcOrd="1" destOrd="0" presId="urn:microsoft.com/office/officeart/2005/8/layout/process1"/>
    <dgm:cxn modelId="{FEF738F8-0960-4D97-B80A-7089E66F921D}" type="presOf" srcId="{14DB62D0-208A-44C1-ACA4-8D20634EDCCE}" destId="{28E8D38B-5D00-4568-AC5D-3C5280B70408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4E36EABC-EC0C-4B46-8D54-17D4A4A2CC7A}" type="presParOf" srcId="{EBC86C23-30C2-4304-B363-CA5D9EE04693}" destId="{33390D9C-5013-4830-A440-81CD2FBE0D16}" srcOrd="2" destOrd="0" presId="urn:microsoft.com/office/officeart/2005/8/layout/process1"/>
    <dgm:cxn modelId="{DD875C78-E502-48A3-A6E1-5ECD94F635E3}" type="presParOf" srcId="{EBC86C23-30C2-4304-B363-CA5D9EE04693}" destId="{28E8D38B-5D00-4568-AC5D-3C5280B70408}" srcOrd="3" destOrd="0" presId="urn:microsoft.com/office/officeart/2005/8/layout/process1"/>
    <dgm:cxn modelId="{3578860E-858E-4C3C-9042-91B0FFDE70DE}" type="presParOf" srcId="{28E8D38B-5D00-4568-AC5D-3C5280B70408}" destId="{F721047C-4BC0-45D1-9F69-4AD0E619033A}" srcOrd="0" destOrd="0" presId="urn:microsoft.com/office/officeart/2005/8/layout/process1"/>
    <dgm:cxn modelId="{57747E06-5A42-4B89-8BB5-B05C1EAEB49D}" type="presParOf" srcId="{EBC86C23-30C2-4304-B363-CA5D9EE04693}" destId="{5F0AF515-7BD4-418D-A162-7E996B0CE189}" srcOrd="4" destOrd="0" presId="urn:microsoft.com/office/officeart/2005/8/layout/process1"/>
    <dgm:cxn modelId="{51205157-AC5D-4605-919C-87F2586FEA59}" type="presParOf" srcId="{EBC86C23-30C2-4304-B363-CA5D9EE04693}" destId="{DD4FC13D-8B12-4C37-9EE8-5F7E60B6EDDD}" srcOrd="5" destOrd="0" presId="urn:microsoft.com/office/officeart/2005/8/layout/process1"/>
    <dgm:cxn modelId="{D44B75E5-EC65-4936-ABF4-868AFE7A263D}" type="presParOf" srcId="{DD4FC13D-8B12-4C37-9EE8-5F7E60B6EDDD}" destId="{072F6D27-4856-4A25-8229-4717CEE3BA22}" srcOrd="0" destOrd="0" presId="urn:microsoft.com/office/officeart/2005/8/layout/process1"/>
    <dgm:cxn modelId="{862D9CED-0E9D-463A-A87B-257D19BD5394}" type="presParOf" srcId="{EBC86C23-30C2-4304-B363-CA5D9EE04693}" destId="{AB297AB5-D051-44A0-A7CC-E246A97606F0}" srcOrd="6" destOrd="0" presId="urn:microsoft.com/office/officeart/2005/8/layout/process1"/>
    <dgm:cxn modelId="{C9ACE31E-24A0-442A-A92E-D33456833CC1}" type="presParOf" srcId="{EBC86C23-30C2-4304-B363-CA5D9EE04693}" destId="{AC65F825-D7D9-4867-9F53-2CD3641F073D}" srcOrd="7" destOrd="0" presId="urn:microsoft.com/office/officeart/2005/8/layout/process1"/>
    <dgm:cxn modelId="{C949C702-460E-4F24-AE4A-29BCEFEC195C}" type="presParOf" srcId="{AC65F825-D7D9-4867-9F53-2CD3641F073D}" destId="{049D41A5-6817-40E2-9CFF-24D0B2F95FFB}" srcOrd="0" destOrd="0" presId="urn:microsoft.com/office/officeart/2005/8/layout/process1"/>
    <dgm:cxn modelId="{54C2DE06-0388-4CFC-A9DB-38293F048175}" type="presParOf" srcId="{EBC86C23-30C2-4304-B363-CA5D9EE04693}" destId="{CC0F6DD6-5838-42DC-99ED-0AF877745F2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err="1"/>
            <a:t>kostenbeheersing</a:t>
          </a:r>
          <a:endParaRPr lang="en-US" sz="1800" dirty="0"/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Meten</a:t>
          </a:r>
          <a:endParaRPr lang="en-US" dirty="0"/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FD21DCD7-636B-4E3B-9FC1-2C7FD86B9AF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Communiceren</a:t>
          </a:r>
          <a:endParaRPr lang="en-US" dirty="0"/>
        </a:p>
      </dgm:t>
    </dgm:pt>
    <dgm:pt modelId="{ECD0393E-5E82-4FBC-A097-3B56673C9759}" type="parTrans" cxnId="{63378505-94AD-40BD-8E44-9038A946A5C8}">
      <dgm:prSet/>
      <dgm:spPr/>
      <dgm:t>
        <a:bodyPr/>
        <a:lstStyle/>
        <a:p>
          <a:endParaRPr lang="en-US"/>
        </a:p>
      </dgm:t>
    </dgm:pt>
    <dgm:pt modelId="{14DB62D0-208A-44C1-ACA4-8D20634EDCCE}" type="sibTrans" cxnId="{63378505-94AD-40BD-8E44-9038A946A5C8}">
      <dgm:prSet/>
      <dgm:spPr/>
      <dgm:t>
        <a:bodyPr/>
        <a:lstStyle/>
        <a:p>
          <a:endParaRPr lang="en-US"/>
        </a:p>
      </dgm:t>
    </dgm:pt>
    <dgm:pt modelId="{17BF6353-2FF3-4CC6-BC44-1D8B5F062D6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Ontvangen</a:t>
          </a:r>
          <a:r>
            <a:rPr lang="en-US" dirty="0"/>
            <a:t> &amp; </a:t>
          </a:r>
          <a:r>
            <a:rPr lang="en-US" dirty="0" err="1"/>
            <a:t>Verwerken</a:t>
          </a:r>
          <a:endParaRPr lang="en-US" dirty="0"/>
        </a:p>
      </dgm:t>
    </dgm:pt>
    <dgm:pt modelId="{A60B5C24-6A52-494C-AD30-857BACE7512D}" type="parTrans" cxnId="{F1DAB252-E28A-4850-8B43-B071E6A8B9A2}">
      <dgm:prSet/>
      <dgm:spPr/>
      <dgm:t>
        <a:bodyPr/>
        <a:lstStyle/>
        <a:p>
          <a:endParaRPr lang="en-US"/>
        </a:p>
      </dgm:t>
    </dgm:pt>
    <dgm:pt modelId="{31866027-A360-41AA-A7CD-489A88F8423F}" type="sibTrans" cxnId="{F1DAB252-E28A-4850-8B43-B071E6A8B9A2}">
      <dgm:prSet/>
      <dgm:spPr/>
      <dgm:t>
        <a:bodyPr/>
        <a:lstStyle/>
        <a:p>
          <a:endParaRPr lang="en-US"/>
        </a:p>
      </dgm:t>
    </dgm:pt>
    <dgm:pt modelId="{F87AD25B-81FC-49B8-936D-48CF916F7C2F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Interpreteren</a:t>
          </a:r>
          <a:endParaRPr lang="en-US" dirty="0"/>
        </a:p>
      </dgm:t>
    </dgm:pt>
    <dgm:pt modelId="{ACE2EB83-9ED1-4D2F-9E3D-AD3EEDE8509E}" type="parTrans" cxnId="{723DF987-6EF2-4150-9529-F9E9F93A2580}">
      <dgm:prSet/>
      <dgm:spPr/>
      <dgm:t>
        <a:bodyPr/>
        <a:lstStyle/>
        <a:p>
          <a:endParaRPr lang="en-US"/>
        </a:p>
      </dgm:t>
    </dgm:pt>
    <dgm:pt modelId="{52208BE1-5205-4DD5-BE9C-EB79981EC3D4}" type="sibTrans" cxnId="{723DF987-6EF2-4150-9529-F9E9F93A2580}">
      <dgm:prSet/>
      <dgm:spPr/>
      <dgm:t>
        <a:bodyPr/>
        <a:lstStyle/>
        <a:p>
          <a:endParaRPr lang="en-US"/>
        </a:p>
      </dgm:t>
    </dgm:pt>
    <dgm:pt modelId="{C65A6B03-1D49-4068-9AC6-860EE295CD2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/>
            <a:t>Acteren</a:t>
          </a:r>
          <a:endParaRPr lang="en-US" dirty="0"/>
        </a:p>
      </dgm:t>
    </dgm:pt>
    <dgm:pt modelId="{44AF2FF3-0DE3-45C9-9685-4AE4470BBFE9}" type="parTrans" cxnId="{F5BA587F-28C6-4A1A-81E3-E14E6F135042}">
      <dgm:prSet/>
      <dgm:spPr/>
      <dgm:t>
        <a:bodyPr/>
        <a:lstStyle/>
        <a:p>
          <a:endParaRPr lang="en-US"/>
        </a:p>
      </dgm:t>
    </dgm:pt>
    <dgm:pt modelId="{A64C031B-11D3-461E-8E14-A187976C17D5}" type="sibTrans" cxnId="{F5BA587F-28C6-4A1A-81E3-E14E6F135042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33390D9C-5013-4830-A440-81CD2FBE0D16}" type="pres">
      <dgm:prSet presAssocID="{FD21DCD7-636B-4E3B-9FC1-2C7FD86B9AF6}" presName="node" presStyleLbl="node1" presStyleIdx="1" presStyleCnt="5">
        <dgm:presLayoutVars>
          <dgm:bulletEnabled val="1"/>
        </dgm:presLayoutVars>
      </dgm:prSet>
      <dgm:spPr/>
    </dgm:pt>
    <dgm:pt modelId="{28E8D38B-5D00-4568-AC5D-3C5280B70408}" type="pres">
      <dgm:prSet presAssocID="{14DB62D0-208A-44C1-ACA4-8D20634EDCCE}" presName="sibTrans" presStyleLbl="sibTrans2D1" presStyleIdx="1" presStyleCnt="4"/>
      <dgm:spPr/>
    </dgm:pt>
    <dgm:pt modelId="{F721047C-4BC0-45D1-9F69-4AD0E619033A}" type="pres">
      <dgm:prSet presAssocID="{14DB62D0-208A-44C1-ACA4-8D20634EDCCE}" presName="connectorText" presStyleLbl="sibTrans2D1" presStyleIdx="1" presStyleCnt="4"/>
      <dgm:spPr/>
    </dgm:pt>
    <dgm:pt modelId="{5F0AF515-7BD4-418D-A162-7E996B0CE189}" type="pres">
      <dgm:prSet presAssocID="{17BF6353-2FF3-4CC6-BC44-1D8B5F062D66}" presName="node" presStyleLbl="node1" presStyleIdx="2" presStyleCnt="5">
        <dgm:presLayoutVars>
          <dgm:bulletEnabled val="1"/>
        </dgm:presLayoutVars>
      </dgm:prSet>
      <dgm:spPr/>
    </dgm:pt>
    <dgm:pt modelId="{DD4FC13D-8B12-4C37-9EE8-5F7E60B6EDDD}" type="pres">
      <dgm:prSet presAssocID="{31866027-A360-41AA-A7CD-489A88F8423F}" presName="sibTrans" presStyleLbl="sibTrans2D1" presStyleIdx="2" presStyleCnt="4"/>
      <dgm:spPr/>
    </dgm:pt>
    <dgm:pt modelId="{072F6D27-4856-4A25-8229-4717CEE3BA22}" type="pres">
      <dgm:prSet presAssocID="{31866027-A360-41AA-A7CD-489A88F8423F}" presName="connectorText" presStyleLbl="sibTrans2D1" presStyleIdx="2" presStyleCnt="4"/>
      <dgm:spPr/>
    </dgm:pt>
    <dgm:pt modelId="{AB297AB5-D051-44A0-A7CC-E246A97606F0}" type="pres">
      <dgm:prSet presAssocID="{F87AD25B-81FC-49B8-936D-48CF916F7C2F}" presName="node" presStyleLbl="node1" presStyleIdx="3" presStyleCnt="5">
        <dgm:presLayoutVars>
          <dgm:bulletEnabled val="1"/>
        </dgm:presLayoutVars>
      </dgm:prSet>
      <dgm:spPr/>
    </dgm:pt>
    <dgm:pt modelId="{AC65F825-D7D9-4867-9F53-2CD3641F073D}" type="pres">
      <dgm:prSet presAssocID="{52208BE1-5205-4DD5-BE9C-EB79981EC3D4}" presName="sibTrans" presStyleLbl="sibTrans2D1" presStyleIdx="3" presStyleCnt="4"/>
      <dgm:spPr/>
    </dgm:pt>
    <dgm:pt modelId="{049D41A5-6817-40E2-9CFF-24D0B2F95FFB}" type="pres">
      <dgm:prSet presAssocID="{52208BE1-5205-4DD5-BE9C-EB79981EC3D4}" presName="connectorText" presStyleLbl="sibTrans2D1" presStyleIdx="3" presStyleCnt="4"/>
      <dgm:spPr/>
    </dgm:pt>
    <dgm:pt modelId="{CC0F6DD6-5838-42DC-99ED-0AF877745F2D}" type="pres">
      <dgm:prSet presAssocID="{C65A6B03-1D49-4068-9AC6-860EE295CD22}" presName="node" presStyleLbl="node1" presStyleIdx="4" presStyleCnt="5">
        <dgm:presLayoutVars>
          <dgm:bulletEnabled val="1"/>
        </dgm:presLayoutVars>
      </dgm:prSet>
      <dgm:spPr/>
    </dgm:pt>
  </dgm:ptLst>
  <dgm:cxnLst>
    <dgm:cxn modelId="{63378505-94AD-40BD-8E44-9038A946A5C8}" srcId="{681DF2E4-2C12-4389-BDF6-B50593BE4B3B}" destId="{FD21DCD7-636B-4E3B-9FC1-2C7FD86B9AF6}" srcOrd="1" destOrd="0" parTransId="{ECD0393E-5E82-4FBC-A097-3B56673C9759}" sibTransId="{14DB62D0-208A-44C1-ACA4-8D20634EDCCE}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7BD68268-AF19-4E00-9FD3-317083B1BD37}" type="presOf" srcId="{14DB62D0-208A-44C1-ACA4-8D20634EDCCE}" destId="{F721047C-4BC0-45D1-9F69-4AD0E619033A}" srcOrd="1" destOrd="0" presId="urn:microsoft.com/office/officeart/2005/8/layout/process1"/>
    <dgm:cxn modelId="{F1DAB252-E28A-4850-8B43-B071E6A8B9A2}" srcId="{681DF2E4-2C12-4389-BDF6-B50593BE4B3B}" destId="{17BF6353-2FF3-4CC6-BC44-1D8B5F062D66}" srcOrd="2" destOrd="0" parTransId="{A60B5C24-6A52-494C-AD30-857BACE7512D}" sibTransId="{31866027-A360-41AA-A7CD-489A88F8423F}"/>
    <dgm:cxn modelId="{F5BA587F-28C6-4A1A-81E3-E14E6F135042}" srcId="{681DF2E4-2C12-4389-BDF6-B50593BE4B3B}" destId="{C65A6B03-1D49-4068-9AC6-860EE295CD22}" srcOrd="4" destOrd="0" parTransId="{44AF2FF3-0DE3-45C9-9685-4AE4470BBFE9}" sibTransId="{A64C031B-11D3-461E-8E14-A187976C17D5}"/>
    <dgm:cxn modelId="{723DF987-6EF2-4150-9529-F9E9F93A2580}" srcId="{681DF2E4-2C12-4389-BDF6-B50593BE4B3B}" destId="{F87AD25B-81FC-49B8-936D-48CF916F7C2F}" srcOrd="3" destOrd="0" parTransId="{ACE2EB83-9ED1-4D2F-9E3D-AD3EEDE8509E}" sibTransId="{52208BE1-5205-4DD5-BE9C-EB79981EC3D4}"/>
    <dgm:cxn modelId="{9F7B9F8D-E065-48F4-8355-0B5466EA3195}" type="presOf" srcId="{31866027-A360-41AA-A7CD-489A88F8423F}" destId="{072F6D27-4856-4A25-8229-4717CEE3BA22}" srcOrd="1" destOrd="0" presId="urn:microsoft.com/office/officeart/2005/8/layout/process1"/>
    <dgm:cxn modelId="{34E6B793-3A9B-4F26-8C7B-FC345CC43C68}" type="presOf" srcId="{31866027-A360-41AA-A7CD-489A88F8423F}" destId="{DD4FC13D-8B12-4C37-9EE8-5F7E60B6EDDD}" srcOrd="0" destOrd="0" presId="urn:microsoft.com/office/officeart/2005/8/layout/process1"/>
    <dgm:cxn modelId="{5FA0119B-3463-4B2C-8894-1B78850F01D0}" type="presOf" srcId="{F87AD25B-81FC-49B8-936D-48CF916F7C2F}" destId="{AB297AB5-D051-44A0-A7CC-E246A97606F0}" srcOrd="0" destOrd="0" presId="urn:microsoft.com/office/officeart/2005/8/layout/process1"/>
    <dgm:cxn modelId="{491D239B-C2CF-4EF0-A3B0-48F4C37B5419}" type="presOf" srcId="{17BF6353-2FF3-4CC6-BC44-1D8B5F062D66}" destId="{5F0AF515-7BD4-418D-A162-7E996B0CE189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424A7-B18E-474B-9A2C-C79A22653E91}" type="presOf" srcId="{C65A6B03-1D49-4068-9AC6-860EE295CD22}" destId="{CC0F6DD6-5838-42DC-99ED-0AF877745F2D}" srcOrd="0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0BCDC1C3-4EFD-4CC3-8760-6B00B6F2DD3A}" type="presOf" srcId="{52208BE1-5205-4DD5-BE9C-EB79981EC3D4}" destId="{AC65F825-D7D9-4867-9F53-2CD3641F073D}" srcOrd="0" destOrd="0" presId="urn:microsoft.com/office/officeart/2005/8/layout/process1"/>
    <dgm:cxn modelId="{8821EDC6-C3E3-4671-B13D-3818D0E93F18}" type="presOf" srcId="{FD21DCD7-636B-4E3B-9FC1-2C7FD86B9AF6}" destId="{33390D9C-5013-4830-A440-81CD2FBE0D16}" srcOrd="0" destOrd="0" presId="urn:microsoft.com/office/officeart/2005/8/layout/process1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2ABA1CE6-98C1-4CBD-9935-FA1B5CCD9849}" type="presOf" srcId="{52208BE1-5205-4DD5-BE9C-EB79981EC3D4}" destId="{049D41A5-6817-40E2-9CFF-24D0B2F95FFB}" srcOrd="1" destOrd="0" presId="urn:microsoft.com/office/officeart/2005/8/layout/process1"/>
    <dgm:cxn modelId="{FEF738F8-0960-4D97-B80A-7089E66F921D}" type="presOf" srcId="{14DB62D0-208A-44C1-ACA4-8D20634EDCCE}" destId="{28E8D38B-5D00-4568-AC5D-3C5280B70408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4E36EABC-EC0C-4B46-8D54-17D4A4A2CC7A}" type="presParOf" srcId="{EBC86C23-30C2-4304-B363-CA5D9EE04693}" destId="{33390D9C-5013-4830-A440-81CD2FBE0D16}" srcOrd="2" destOrd="0" presId="urn:microsoft.com/office/officeart/2005/8/layout/process1"/>
    <dgm:cxn modelId="{DD875C78-E502-48A3-A6E1-5ECD94F635E3}" type="presParOf" srcId="{EBC86C23-30C2-4304-B363-CA5D9EE04693}" destId="{28E8D38B-5D00-4568-AC5D-3C5280B70408}" srcOrd="3" destOrd="0" presId="urn:microsoft.com/office/officeart/2005/8/layout/process1"/>
    <dgm:cxn modelId="{3578860E-858E-4C3C-9042-91B0FFDE70DE}" type="presParOf" srcId="{28E8D38B-5D00-4568-AC5D-3C5280B70408}" destId="{F721047C-4BC0-45D1-9F69-4AD0E619033A}" srcOrd="0" destOrd="0" presId="urn:microsoft.com/office/officeart/2005/8/layout/process1"/>
    <dgm:cxn modelId="{57747E06-5A42-4B89-8BB5-B05C1EAEB49D}" type="presParOf" srcId="{EBC86C23-30C2-4304-B363-CA5D9EE04693}" destId="{5F0AF515-7BD4-418D-A162-7E996B0CE189}" srcOrd="4" destOrd="0" presId="urn:microsoft.com/office/officeart/2005/8/layout/process1"/>
    <dgm:cxn modelId="{51205157-AC5D-4605-919C-87F2586FEA59}" type="presParOf" srcId="{EBC86C23-30C2-4304-B363-CA5D9EE04693}" destId="{DD4FC13D-8B12-4C37-9EE8-5F7E60B6EDDD}" srcOrd="5" destOrd="0" presId="urn:microsoft.com/office/officeart/2005/8/layout/process1"/>
    <dgm:cxn modelId="{D44B75E5-EC65-4936-ABF4-868AFE7A263D}" type="presParOf" srcId="{DD4FC13D-8B12-4C37-9EE8-5F7E60B6EDDD}" destId="{072F6D27-4856-4A25-8229-4717CEE3BA22}" srcOrd="0" destOrd="0" presId="urn:microsoft.com/office/officeart/2005/8/layout/process1"/>
    <dgm:cxn modelId="{862D9CED-0E9D-463A-A87B-257D19BD5394}" type="presParOf" srcId="{EBC86C23-30C2-4304-B363-CA5D9EE04693}" destId="{AB297AB5-D051-44A0-A7CC-E246A97606F0}" srcOrd="6" destOrd="0" presId="urn:microsoft.com/office/officeart/2005/8/layout/process1"/>
    <dgm:cxn modelId="{C9ACE31E-24A0-442A-A92E-D33456833CC1}" type="presParOf" srcId="{EBC86C23-30C2-4304-B363-CA5D9EE04693}" destId="{AC65F825-D7D9-4867-9F53-2CD3641F073D}" srcOrd="7" destOrd="0" presId="urn:microsoft.com/office/officeart/2005/8/layout/process1"/>
    <dgm:cxn modelId="{C949C702-460E-4F24-AE4A-29BCEFEC195C}" type="presParOf" srcId="{AC65F825-D7D9-4867-9F53-2CD3641F073D}" destId="{049D41A5-6817-40E2-9CFF-24D0B2F95FFB}" srcOrd="0" destOrd="0" presId="urn:microsoft.com/office/officeart/2005/8/layout/process1"/>
    <dgm:cxn modelId="{54C2DE06-0388-4CFC-A9DB-38293F048175}" type="presParOf" srcId="{EBC86C23-30C2-4304-B363-CA5D9EE04693}" destId="{CC0F6DD6-5838-42DC-99ED-0AF877745F2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 err="1"/>
            <a:t>kostenbeheersing</a:t>
          </a:r>
          <a:endParaRPr lang="en-US" sz="1800" dirty="0"/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5533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Meten</a:t>
          </a:r>
          <a:endParaRPr lang="en-US" sz="1700" kern="1200" dirty="0"/>
        </a:p>
      </dsp:txBody>
      <dsp:txXfrm>
        <a:off x="35677" y="2241823"/>
        <a:ext cx="1655051" cy="968915"/>
      </dsp:txXfrm>
    </dsp:sp>
    <dsp:sp modelId="{524EC034-A6BC-4A50-B9EB-547ED99BD89D}">
      <dsp:nvSpPr>
        <dsp:cNvPr id="0" name=""/>
        <dsp:cNvSpPr/>
      </dsp:nvSpPr>
      <dsp:spPr>
        <a:xfrm>
          <a:off x="1892406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2406" y="2598660"/>
        <a:ext cx="254556" cy="255242"/>
      </dsp:txXfrm>
    </dsp:sp>
    <dsp:sp modelId="{33390D9C-5013-4830-A440-81CD2FBE0D16}">
      <dsp:nvSpPr>
        <dsp:cNvPr id="0" name=""/>
        <dsp:cNvSpPr/>
      </dsp:nvSpPr>
      <dsp:spPr>
        <a:xfrm>
          <a:off x="2407008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Communiceren</a:t>
          </a:r>
          <a:endParaRPr lang="en-US" sz="1700" kern="1200" dirty="0"/>
        </a:p>
      </dsp:txBody>
      <dsp:txXfrm>
        <a:off x="2437152" y="2241823"/>
        <a:ext cx="1655051" cy="968915"/>
      </dsp:txXfrm>
    </dsp:sp>
    <dsp:sp modelId="{28E8D38B-5D00-4568-AC5D-3C5280B70408}">
      <dsp:nvSpPr>
        <dsp:cNvPr id="0" name=""/>
        <dsp:cNvSpPr/>
      </dsp:nvSpPr>
      <dsp:spPr>
        <a:xfrm>
          <a:off x="4293882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293882" y="2598660"/>
        <a:ext cx="254556" cy="255242"/>
      </dsp:txXfrm>
    </dsp:sp>
    <dsp:sp modelId="{5F0AF515-7BD4-418D-A162-7E996B0CE189}">
      <dsp:nvSpPr>
        <dsp:cNvPr id="0" name=""/>
        <dsp:cNvSpPr/>
      </dsp:nvSpPr>
      <dsp:spPr>
        <a:xfrm>
          <a:off x="4808484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Ontvangen</a:t>
          </a:r>
          <a:r>
            <a:rPr lang="en-US" sz="1700" kern="1200" dirty="0"/>
            <a:t> &amp; </a:t>
          </a:r>
          <a:r>
            <a:rPr lang="en-US" sz="1700" kern="1200" dirty="0" err="1"/>
            <a:t>Verwerken</a:t>
          </a:r>
          <a:endParaRPr lang="en-US" sz="1700" kern="1200" dirty="0"/>
        </a:p>
      </dsp:txBody>
      <dsp:txXfrm>
        <a:off x="4838628" y="2241823"/>
        <a:ext cx="1655051" cy="968915"/>
      </dsp:txXfrm>
    </dsp:sp>
    <dsp:sp modelId="{DD4FC13D-8B12-4C37-9EE8-5F7E60B6EDDD}">
      <dsp:nvSpPr>
        <dsp:cNvPr id="0" name=""/>
        <dsp:cNvSpPr/>
      </dsp:nvSpPr>
      <dsp:spPr>
        <a:xfrm>
          <a:off x="6695357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695357" y="2598660"/>
        <a:ext cx="254556" cy="255242"/>
      </dsp:txXfrm>
    </dsp:sp>
    <dsp:sp modelId="{AB297AB5-D051-44A0-A7CC-E246A97606F0}">
      <dsp:nvSpPr>
        <dsp:cNvPr id="0" name=""/>
        <dsp:cNvSpPr/>
      </dsp:nvSpPr>
      <dsp:spPr>
        <a:xfrm>
          <a:off x="7209959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Interpreteren</a:t>
          </a:r>
          <a:endParaRPr lang="en-US" sz="1700" kern="1200" dirty="0"/>
        </a:p>
      </dsp:txBody>
      <dsp:txXfrm>
        <a:off x="7240103" y="2241823"/>
        <a:ext cx="1655051" cy="968915"/>
      </dsp:txXfrm>
    </dsp:sp>
    <dsp:sp modelId="{AC65F825-D7D9-4867-9F53-2CD3641F073D}">
      <dsp:nvSpPr>
        <dsp:cNvPr id="0" name=""/>
        <dsp:cNvSpPr/>
      </dsp:nvSpPr>
      <dsp:spPr>
        <a:xfrm>
          <a:off x="9096833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096833" y="2598660"/>
        <a:ext cx="254556" cy="255242"/>
      </dsp:txXfrm>
    </dsp:sp>
    <dsp:sp modelId="{CC0F6DD6-5838-42DC-99ED-0AF877745F2D}">
      <dsp:nvSpPr>
        <dsp:cNvPr id="0" name=""/>
        <dsp:cNvSpPr/>
      </dsp:nvSpPr>
      <dsp:spPr>
        <a:xfrm>
          <a:off x="9611435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Acteren</a:t>
          </a:r>
          <a:endParaRPr lang="en-US" sz="1700" kern="1200" dirty="0"/>
        </a:p>
      </dsp:txBody>
      <dsp:txXfrm>
        <a:off x="9641579" y="2241823"/>
        <a:ext cx="1655051" cy="96891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1155878" y="658"/>
          <a:ext cx="1983221" cy="108502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1155878" y="658"/>
        <a:ext cx="1983221" cy="1085028"/>
      </dsp:txXfrm>
    </dsp:sp>
    <dsp:sp modelId="{1D01A403-EDE7-4471-864A-12084F60D6A4}">
      <dsp:nvSpPr>
        <dsp:cNvPr id="0" name=""/>
        <dsp:cNvSpPr/>
      </dsp:nvSpPr>
      <dsp:spPr>
        <a:xfrm>
          <a:off x="3573379" y="0"/>
          <a:ext cx="1983221" cy="108502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3573379" y="0"/>
        <a:ext cx="1983221" cy="1085028"/>
      </dsp:txXfrm>
    </dsp:sp>
    <dsp:sp modelId="{046A8048-45DA-4CA6-91B4-EFA343DDF5C0}">
      <dsp:nvSpPr>
        <dsp:cNvPr id="0" name=""/>
        <dsp:cNvSpPr/>
      </dsp:nvSpPr>
      <dsp:spPr>
        <a:xfrm>
          <a:off x="5990879" y="0"/>
          <a:ext cx="1983221" cy="108502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5990879" y="0"/>
        <a:ext cx="1983221" cy="1085028"/>
      </dsp:txXfrm>
    </dsp:sp>
    <dsp:sp modelId="{E0E9563F-539B-456B-8D88-68F81A698E06}">
      <dsp:nvSpPr>
        <dsp:cNvPr id="0" name=""/>
        <dsp:cNvSpPr/>
      </dsp:nvSpPr>
      <dsp:spPr>
        <a:xfrm>
          <a:off x="8408380" y="658"/>
          <a:ext cx="1983221" cy="108502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kostenbeheersing</a:t>
          </a:r>
          <a:endParaRPr lang="en-US" sz="1800" kern="1200" dirty="0"/>
        </a:p>
      </dsp:txBody>
      <dsp:txXfrm>
        <a:off x="8408380" y="658"/>
        <a:ext cx="1983221" cy="108502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5533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Meten</a:t>
          </a:r>
          <a:endParaRPr lang="en-US" sz="1700" kern="1200" dirty="0"/>
        </a:p>
      </dsp:txBody>
      <dsp:txXfrm>
        <a:off x="35677" y="2241823"/>
        <a:ext cx="1655051" cy="968915"/>
      </dsp:txXfrm>
    </dsp:sp>
    <dsp:sp modelId="{524EC034-A6BC-4A50-B9EB-547ED99BD89D}">
      <dsp:nvSpPr>
        <dsp:cNvPr id="0" name=""/>
        <dsp:cNvSpPr/>
      </dsp:nvSpPr>
      <dsp:spPr>
        <a:xfrm>
          <a:off x="1892406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92406" y="2598660"/>
        <a:ext cx="254556" cy="255242"/>
      </dsp:txXfrm>
    </dsp:sp>
    <dsp:sp modelId="{33390D9C-5013-4830-A440-81CD2FBE0D16}">
      <dsp:nvSpPr>
        <dsp:cNvPr id="0" name=""/>
        <dsp:cNvSpPr/>
      </dsp:nvSpPr>
      <dsp:spPr>
        <a:xfrm>
          <a:off x="2407008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Communiceren</a:t>
          </a:r>
          <a:endParaRPr lang="en-US" sz="1700" kern="1200" dirty="0"/>
        </a:p>
      </dsp:txBody>
      <dsp:txXfrm>
        <a:off x="2437152" y="2241823"/>
        <a:ext cx="1655051" cy="968915"/>
      </dsp:txXfrm>
    </dsp:sp>
    <dsp:sp modelId="{28E8D38B-5D00-4568-AC5D-3C5280B70408}">
      <dsp:nvSpPr>
        <dsp:cNvPr id="0" name=""/>
        <dsp:cNvSpPr/>
      </dsp:nvSpPr>
      <dsp:spPr>
        <a:xfrm>
          <a:off x="4293882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293882" y="2598660"/>
        <a:ext cx="254556" cy="255242"/>
      </dsp:txXfrm>
    </dsp:sp>
    <dsp:sp modelId="{5F0AF515-7BD4-418D-A162-7E996B0CE189}">
      <dsp:nvSpPr>
        <dsp:cNvPr id="0" name=""/>
        <dsp:cNvSpPr/>
      </dsp:nvSpPr>
      <dsp:spPr>
        <a:xfrm>
          <a:off x="4808484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Ontvangen</a:t>
          </a:r>
          <a:r>
            <a:rPr lang="en-US" sz="1700" kern="1200" dirty="0"/>
            <a:t> &amp; </a:t>
          </a:r>
          <a:r>
            <a:rPr lang="en-US" sz="1700" kern="1200" dirty="0" err="1"/>
            <a:t>Verwerken</a:t>
          </a:r>
          <a:endParaRPr lang="en-US" sz="1700" kern="1200" dirty="0"/>
        </a:p>
      </dsp:txBody>
      <dsp:txXfrm>
        <a:off x="4838628" y="2241823"/>
        <a:ext cx="1655051" cy="968915"/>
      </dsp:txXfrm>
    </dsp:sp>
    <dsp:sp modelId="{DD4FC13D-8B12-4C37-9EE8-5F7E60B6EDDD}">
      <dsp:nvSpPr>
        <dsp:cNvPr id="0" name=""/>
        <dsp:cNvSpPr/>
      </dsp:nvSpPr>
      <dsp:spPr>
        <a:xfrm>
          <a:off x="6695357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695357" y="2598660"/>
        <a:ext cx="254556" cy="255242"/>
      </dsp:txXfrm>
    </dsp:sp>
    <dsp:sp modelId="{AB297AB5-D051-44A0-A7CC-E246A97606F0}">
      <dsp:nvSpPr>
        <dsp:cNvPr id="0" name=""/>
        <dsp:cNvSpPr/>
      </dsp:nvSpPr>
      <dsp:spPr>
        <a:xfrm>
          <a:off x="7209959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Interpreteren</a:t>
          </a:r>
          <a:endParaRPr lang="en-US" sz="1700" kern="1200" dirty="0"/>
        </a:p>
      </dsp:txBody>
      <dsp:txXfrm>
        <a:off x="7240103" y="2241823"/>
        <a:ext cx="1655051" cy="968915"/>
      </dsp:txXfrm>
    </dsp:sp>
    <dsp:sp modelId="{AC65F825-D7D9-4867-9F53-2CD3641F073D}">
      <dsp:nvSpPr>
        <dsp:cNvPr id="0" name=""/>
        <dsp:cNvSpPr/>
      </dsp:nvSpPr>
      <dsp:spPr>
        <a:xfrm>
          <a:off x="9096833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9096833" y="2598660"/>
        <a:ext cx="254556" cy="255242"/>
      </dsp:txXfrm>
    </dsp:sp>
    <dsp:sp modelId="{CC0F6DD6-5838-42DC-99ED-0AF877745F2D}">
      <dsp:nvSpPr>
        <dsp:cNvPr id="0" name=""/>
        <dsp:cNvSpPr/>
      </dsp:nvSpPr>
      <dsp:spPr>
        <a:xfrm>
          <a:off x="9611435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Acteren</a:t>
          </a:r>
          <a:endParaRPr lang="en-US" sz="1700" kern="1200" dirty="0"/>
        </a:p>
      </dsp:txBody>
      <dsp:txXfrm>
        <a:off x="9641579" y="2241823"/>
        <a:ext cx="1655051" cy="968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1155878" y="658"/>
          <a:ext cx="1983221" cy="108502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1155878" y="658"/>
        <a:ext cx="1983221" cy="1085028"/>
      </dsp:txXfrm>
    </dsp:sp>
    <dsp:sp modelId="{1D01A403-EDE7-4471-864A-12084F60D6A4}">
      <dsp:nvSpPr>
        <dsp:cNvPr id="0" name=""/>
        <dsp:cNvSpPr/>
      </dsp:nvSpPr>
      <dsp:spPr>
        <a:xfrm>
          <a:off x="3573379" y="0"/>
          <a:ext cx="1983221" cy="108502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3573379" y="0"/>
        <a:ext cx="1983221" cy="1085028"/>
      </dsp:txXfrm>
    </dsp:sp>
    <dsp:sp modelId="{046A8048-45DA-4CA6-91B4-EFA343DDF5C0}">
      <dsp:nvSpPr>
        <dsp:cNvPr id="0" name=""/>
        <dsp:cNvSpPr/>
      </dsp:nvSpPr>
      <dsp:spPr>
        <a:xfrm>
          <a:off x="5990879" y="0"/>
          <a:ext cx="1983221" cy="108502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5990879" y="0"/>
        <a:ext cx="1983221" cy="1085028"/>
      </dsp:txXfrm>
    </dsp:sp>
    <dsp:sp modelId="{E0E9563F-539B-456B-8D88-68F81A698E06}">
      <dsp:nvSpPr>
        <dsp:cNvPr id="0" name=""/>
        <dsp:cNvSpPr/>
      </dsp:nvSpPr>
      <dsp:spPr>
        <a:xfrm>
          <a:off x="8408380" y="658"/>
          <a:ext cx="1983221" cy="1085028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kostenbeheersing</a:t>
          </a:r>
          <a:endParaRPr lang="en-US" sz="1800" kern="1200" dirty="0"/>
        </a:p>
      </dsp:txBody>
      <dsp:txXfrm>
        <a:off x="8408380" y="658"/>
        <a:ext cx="1983221" cy="10850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7-6-2022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59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Eneco Too – 15 PB – 15.000 TB = 15M GB </a:t>
            </a:r>
          </a:p>
          <a:p>
            <a:r>
              <a:rPr lang="en-US" dirty="0"/>
              <a:t>1KB = 1 A4</a:t>
            </a:r>
          </a:p>
          <a:p>
            <a:r>
              <a:rPr lang="en-US" dirty="0"/>
              <a:t>1 MB =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dik</a:t>
            </a:r>
            <a:r>
              <a:rPr lang="en-US" dirty="0"/>
              <a:t> </a:t>
            </a:r>
            <a:r>
              <a:rPr lang="en-US" dirty="0" err="1"/>
              <a:t>boek</a:t>
            </a:r>
            <a:endParaRPr lang="en-US" dirty="0"/>
          </a:p>
          <a:p>
            <a:r>
              <a:rPr lang="en-US" dirty="0"/>
              <a:t>1 GB = 1000 </a:t>
            </a:r>
            <a:r>
              <a:rPr lang="en-US" dirty="0" err="1"/>
              <a:t>dikke</a:t>
            </a:r>
            <a:r>
              <a:rPr lang="en-US" dirty="0"/>
              <a:t> </a:t>
            </a:r>
            <a:r>
              <a:rPr lang="en-US" dirty="0" err="1"/>
              <a:t>boeken</a:t>
            </a:r>
            <a:endParaRPr lang="en-US" dirty="0"/>
          </a:p>
          <a:p>
            <a:r>
              <a:rPr lang="en-US" dirty="0"/>
              <a:t>15 </a:t>
            </a:r>
            <a:r>
              <a:rPr lang="en-US" dirty="0" err="1"/>
              <a:t>miljoen</a:t>
            </a:r>
            <a:r>
              <a:rPr lang="en-US" dirty="0"/>
              <a:t> * 1000 </a:t>
            </a:r>
            <a:r>
              <a:rPr lang="en-US" dirty="0" err="1"/>
              <a:t>dikke</a:t>
            </a:r>
            <a:r>
              <a:rPr lang="en-US" dirty="0"/>
              <a:t> </a:t>
            </a:r>
            <a:r>
              <a:rPr lang="en-US" dirty="0" err="1"/>
              <a:t>boeken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047030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 – </a:t>
            </a:r>
            <a:r>
              <a:rPr lang="en-US" dirty="0" err="1"/>
              <a:t>studententelling</a:t>
            </a:r>
            <a:endParaRPr lang="en-US" dirty="0"/>
          </a:p>
          <a:p>
            <a:r>
              <a:rPr lang="en-US" dirty="0" err="1"/>
              <a:t>Gemeente</a:t>
            </a:r>
            <a:r>
              <a:rPr lang="en-US" dirty="0"/>
              <a:t> Heerlen </a:t>
            </a:r>
            <a:r>
              <a:rPr lang="en-US" dirty="0" err="1"/>
              <a:t>drukte</a:t>
            </a:r>
            <a:r>
              <a:rPr lang="en-US" dirty="0"/>
              <a:t>-telling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50864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 – </a:t>
            </a:r>
            <a:r>
              <a:rPr lang="en-US" dirty="0" err="1"/>
              <a:t>studententelling</a:t>
            </a:r>
            <a:endParaRPr lang="en-US" dirty="0"/>
          </a:p>
          <a:p>
            <a:r>
              <a:rPr lang="en-US" dirty="0" err="1"/>
              <a:t>Gemeente</a:t>
            </a:r>
            <a:r>
              <a:rPr lang="en-US" dirty="0"/>
              <a:t> Heerlen </a:t>
            </a:r>
            <a:r>
              <a:rPr lang="en-US" dirty="0" err="1"/>
              <a:t>drukte</a:t>
            </a:r>
            <a:r>
              <a:rPr lang="en-US" dirty="0"/>
              <a:t>-telling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61679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47820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https://tech-radar.conclusion.nl/emerging-technologies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332905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8471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 wat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 in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lijnen</a:t>
            </a:r>
            <a:r>
              <a:rPr lang="en-US" dirty="0"/>
              <a:t> </a:t>
            </a:r>
            <a:r>
              <a:rPr lang="en-US" dirty="0" err="1"/>
              <a:t>inhoudt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waarom</a:t>
            </a:r>
            <a:r>
              <a:rPr lang="en-US" dirty="0"/>
              <a:t> het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klanten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waardevol</a:t>
            </a:r>
            <a:r>
              <a:rPr lang="en-US" dirty="0"/>
              <a:t> is</a:t>
            </a:r>
          </a:p>
          <a:p>
            <a:r>
              <a:rPr lang="en-US" dirty="0"/>
              <a:t>Met </a:t>
            </a:r>
            <a:r>
              <a:rPr lang="en-US" dirty="0" err="1"/>
              <a:t>toelichting</a:t>
            </a:r>
            <a:r>
              <a:rPr lang="en-US" dirty="0"/>
              <a:t> op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gebruikte</a:t>
            </a:r>
            <a:r>
              <a:rPr lang="en-US" dirty="0"/>
              <a:t> </a:t>
            </a:r>
            <a:r>
              <a:rPr lang="en-US" dirty="0" err="1"/>
              <a:t>kreten</a:t>
            </a:r>
            <a:r>
              <a:rPr lang="en-US" dirty="0"/>
              <a:t>, </a:t>
            </a:r>
            <a:r>
              <a:rPr lang="en-US" dirty="0" err="1"/>
              <a:t>wie</a:t>
            </a:r>
            <a:r>
              <a:rPr lang="en-US" dirty="0"/>
              <a:t> binnen Conclusion </a:t>
            </a:r>
            <a:r>
              <a:rPr lang="en-US" dirty="0" err="1"/>
              <a:t>ermee</a:t>
            </a:r>
            <a:r>
              <a:rPr lang="en-US" dirty="0"/>
              <a:t> bezig is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waar</a:t>
            </a:r>
            <a:r>
              <a:rPr lang="en-US" dirty="0"/>
              <a:t> we in de </a:t>
            </a:r>
            <a:r>
              <a:rPr lang="en-US" dirty="0" err="1"/>
              <a:t>praktijk</a:t>
            </a:r>
            <a:r>
              <a:rPr lang="en-US" dirty="0"/>
              <a:t> </a:t>
            </a:r>
            <a:r>
              <a:rPr lang="en-US" dirty="0" err="1"/>
              <a:t>actief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met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thema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99730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geluid</a:t>
            </a:r>
            <a:endParaRPr lang="en-US" dirty="0"/>
          </a:p>
          <a:p>
            <a:r>
              <a:rPr lang="en-US" dirty="0"/>
              <a:t>trilling</a:t>
            </a:r>
          </a:p>
          <a:p>
            <a:r>
              <a:rPr lang="en-US" dirty="0" err="1"/>
              <a:t>beeld</a:t>
            </a:r>
            <a:endParaRPr lang="en-US" dirty="0"/>
          </a:p>
          <a:p>
            <a:r>
              <a:rPr lang="en-US" dirty="0"/>
              <a:t>pH</a:t>
            </a:r>
          </a:p>
          <a:p>
            <a:r>
              <a:rPr lang="en-US" dirty="0"/>
              <a:t>CO2 </a:t>
            </a:r>
            <a:r>
              <a:rPr lang="en-US" dirty="0" err="1"/>
              <a:t>concentratie</a:t>
            </a:r>
            <a:endParaRPr lang="en-US" dirty="0"/>
          </a:p>
          <a:p>
            <a:r>
              <a:rPr lang="en-US" dirty="0" err="1"/>
              <a:t>vochtigheid</a:t>
            </a:r>
            <a:endParaRPr lang="en-US" dirty="0"/>
          </a:p>
          <a:p>
            <a:r>
              <a:rPr lang="en-US" dirty="0" err="1"/>
              <a:t>temperatuur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 err="1"/>
              <a:t>snelheid</a:t>
            </a:r>
            <a:endParaRPr lang="en-US" dirty="0"/>
          </a:p>
          <a:p>
            <a:r>
              <a:rPr lang="en-US" dirty="0" err="1"/>
              <a:t>versnelling</a:t>
            </a:r>
            <a:endParaRPr lang="en-US" dirty="0"/>
          </a:p>
          <a:p>
            <a:r>
              <a:rPr lang="en-US" dirty="0"/>
              <a:t>rpm</a:t>
            </a:r>
          </a:p>
          <a:p>
            <a:r>
              <a:rPr lang="en-US" dirty="0" err="1"/>
              <a:t>debiet</a:t>
            </a:r>
            <a:endParaRPr lang="en-US" dirty="0"/>
          </a:p>
          <a:p>
            <a:r>
              <a:rPr lang="en-US" dirty="0" err="1"/>
              <a:t>gewicht</a:t>
            </a:r>
            <a:endParaRPr lang="en-US" dirty="0"/>
          </a:p>
          <a:p>
            <a:r>
              <a:rPr lang="en-US" dirty="0" err="1"/>
              <a:t>kleur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geur</a:t>
            </a:r>
            <a:r>
              <a:rPr lang="en-US" dirty="0"/>
              <a:t>, </a:t>
            </a:r>
            <a:r>
              <a:rPr lang="en-US" dirty="0" err="1"/>
              <a:t>smaak</a:t>
            </a:r>
            <a:r>
              <a:rPr lang="en-US" dirty="0"/>
              <a:t>, </a:t>
            </a:r>
            <a:r>
              <a:rPr lang="en-US" dirty="0" err="1"/>
              <a:t>sfeer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69115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8166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undagrid</a:t>
            </a:r>
            <a:r>
              <a:rPr lang="en-US" dirty="0"/>
              <a:t>, </a:t>
            </a:r>
            <a:r>
              <a:rPr lang="en-US" dirty="0" err="1"/>
              <a:t>Eriks</a:t>
            </a:r>
            <a:r>
              <a:rPr lang="en-US" dirty="0"/>
              <a:t> (</a:t>
            </a:r>
            <a:r>
              <a:rPr lang="en-US" dirty="0" err="1"/>
              <a:t>vetpotjes</a:t>
            </a:r>
            <a:r>
              <a:rPr lang="en-US" dirty="0"/>
              <a:t>)</a:t>
            </a:r>
          </a:p>
          <a:p>
            <a:r>
              <a:rPr lang="en-US" dirty="0" err="1"/>
              <a:t>eriks</a:t>
            </a:r>
            <a:r>
              <a:rPr lang="en-US" dirty="0"/>
              <a:t>: hotel </a:t>
            </a:r>
            <a:r>
              <a:rPr lang="en-US" dirty="0" err="1"/>
              <a:t>waterpompen</a:t>
            </a:r>
            <a:r>
              <a:rPr lang="en-US" dirty="0"/>
              <a:t>, </a:t>
            </a:r>
            <a:r>
              <a:rPr lang="en-US" dirty="0" err="1"/>
              <a:t>wielgraver</a:t>
            </a:r>
            <a:r>
              <a:rPr lang="en-US" dirty="0"/>
              <a:t>; </a:t>
            </a:r>
            <a:r>
              <a:rPr lang="en-US" dirty="0" err="1"/>
              <a:t>eneco</a:t>
            </a:r>
            <a:r>
              <a:rPr lang="en-US" dirty="0"/>
              <a:t> smart grid</a:t>
            </a:r>
          </a:p>
          <a:p>
            <a:r>
              <a:rPr lang="en-US" dirty="0"/>
              <a:t>RFH </a:t>
            </a:r>
            <a:r>
              <a:rPr lang="en-US" dirty="0" err="1"/>
              <a:t>karren</a:t>
            </a:r>
            <a:r>
              <a:rPr lang="en-US" dirty="0"/>
              <a:t>; </a:t>
            </a:r>
            <a:r>
              <a:rPr lang="en-US" dirty="0" err="1"/>
              <a:t>Medux</a:t>
            </a:r>
            <a:r>
              <a:rPr lang="en-US" dirty="0"/>
              <a:t>;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41504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414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445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Eneco Too – 15 PB – 15.000 TB = 15M GB </a:t>
            </a:r>
          </a:p>
          <a:p>
            <a:r>
              <a:rPr lang="en-US" dirty="0"/>
              <a:t>1KB = 1 A4</a:t>
            </a:r>
          </a:p>
          <a:p>
            <a:r>
              <a:rPr lang="en-US" dirty="0"/>
              <a:t>1 MB =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dik</a:t>
            </a:r>
            <a:r>
              <a:rPr lang="en-US" dirty="0"/>
              <a:t> </a:t>
            </a:r>
            <a:r>
              <a:rPr lang="en-US" dirty="0" err="1"/>
              <a:t>boek</a:t>
            </a:r>
            <a:endParaRPr lang="en-US" dirty="0"/>
          </a:p>
          <a:p>
            <a:r>
              <a:rPr lang="en-US" dirty="0"/>
              <a:t>1 GB = 1000 </a:t>
            </a:r>
            <a:r>
              <a:rPr lang="en-US" dirty="0" err="1"/>
              <a:t>dikke</a:t>
            </a:r>
            <a:r>
              <a:rPr lang="en-US" dirty="0"/>
              <a:t> </a:t>
            </a:r>
            <a:r>
              <a:rPr lang="en-US" dirty="0" err="1"/>
              <a:t>boeken</a:t>
            </a:r>
            <a:endParaRPr lang="en-US" dirty="0"/>
          </a:p>
          <a:p>
            <a:r>
              <a:rPr lang="en-US" dirty="0"/>
              <a:t>15 </a:t>
            </a:r>
            <a:r>
              <a:rPr lang="en-US" dirty="0" err="1"/>
              <a:t>miljoen</a:t>
            </a:r>
            <a:r>
              <a:rPr lang="en-US" dirty="0"/>
              <a:t> * 1000 </a:t>
            </a:r>
            <a:r>
              <a:rPr lang="en-US" dirty="0" err="1"/>
              <a:t>dikke</a:t>
            </a:r>
            <a:r>
              <a:rPr lang="en-US" dirty="0"/>
              <a:t> </a:t>
            </a:r>
            <a:r>
              <a:rPr lang="en-US" dirty="0" err="1"/>
              <a:t>boeken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3577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en-GB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Image</a:t>
            </a:r>
            <a:endParaRPr lang="en-GB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23" name="Picture Placeholder 2">
            <a:extLst>
              <a:ext uri="{FF2B5EF4-FFF2-40B4-BE49-F238E27FC236}">
                <a16:creationId xmlns:a16="http://schemas.microsoft.com/office/drawing/2014/main" id="{CA6551B0-F4EE-4660-8162-FD260B356FF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76" name="Picture Placeholder 2">
            <a:extLst>
              <a:ext uri="{FF2B5EF4-FFF2-40B4-BE49-F238E27FC236}">
                <a16:creationId xmlns:a16="http://schemas.microsoft.com/office/drawing/2014/main" id="{B9468930-CD99-4B46-9FD8-27B123401F9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GB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en-GB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en-GB" sz="1000" b="1" dirty="0" err="1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02" name="Picture Placeholder 2">
            <a:extLst>
              <a:ext uri="{FF2B5EF4-FFF2-40B4-BE49-F238E27FC236}">
                <a16:creationId xmlns:a16="http://schemas.microsoft.com/office/drawing/2014/main" id="{4590FD1D-1C95-4019-A09A-9AC6C69972E8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303" name="Picture Placeholder 2">
            <a:extLst>
              <a:ext uri="{FF2B5EF4-FFF2-40B4-BE49-F238E27FC236}">
                <a16:creationId xmlns:a16="http://schemas.microsoft.com/office/drawing/2014/main" id="{1015732E-171E-4D82-8C11-0429441C95E9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en-GB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en-GB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11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1600" cap="all" baseline="0" dirty="0" err="1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en-GB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dirty="0" err="1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1600" cap="all" baseline="0" dirty="0" err="1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en-GB" sz="2400" dirty="0" err="1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en-GB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dirty="0"/>
              <a:t>Title slide</a:t>
            </a:r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71" name="Picture Placeholder 2">
            <a:extLst>
              <a:ext uri="{FF2B5EF4-FFF2-40B4-BE49-F238E27FC236}">
                <a16:creationId xmlns:a16="http://schemas.microsoft.com/office/drawing/2014/main" id="{94A6FF1B-9D5F-4169-88AD-86E77EFF27B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GB" dirty="0"/>
              <a:t>Click on the icon below</a:t>
            </a:r>
            <a:br>
              <a:rPr lang="en-GB" dirty="0"/>
            </a:br>
            <a:r>
              <a:rPr lang="en-GB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/>
              <a:t>Video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AECE9EE5-FF7E-41CF-930A-4CE497A6FE96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B8DC57F7-EDAC-4668-9237-C09D965AB43C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94353FC6-1086-4498-949D-479F9962018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88791-9CAD-467F-BE99-EB31FE0ADA69}" type="datetime1">
              <a:rPr lang="en-US" smtClean="0"/>
              <a:t>07-Jun-22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TechTalks 101 - DevOps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562917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080001"/>
            <a:ext cx="12192000" cy="4464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0" y="2064000"/>
            <a:ext cx="4032000" cy="4032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3733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00" y="144000"/>
            <a:ext cx="3840480" cy="865632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59997" y="1440000"/>
            <a:ext cx="5952000" cy="2016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5333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46225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en-GB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en-GB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en-GB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en-GB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en-GB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en-GB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en-GB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en-GB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GB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en-GB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en-GB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</a:t>
            </a:r>
            <a:br>
              <a:rPr lang="en-GB" noProof="0" dirty="0"/>
            </a:br>
            <a:r>
              <a:rPr lang="en-GB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en-GB" dirty="0"/>
              <a:t>Click </a:t>
            </a:r>
            <a:br>
              <a:rPr lang="en-GB" dirty="0"/>
            </a:br>
            <a:r>
              <a:rPr lang="en-GB" dirty="0"/>
              <a:t>to edit</a:t>
            </a:r>
          </a:p>
          <a:p>
            <a:pPr lvl="1"/>
            <a:r>
              <a:rPr lang="en-GB" dirty="0"/>
              <a:t>Subtitle</a:t>
            </a:r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en-GB" dirty="0"/>
              <a:t>Title slide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958851" y="339099"/>
            <a:ext cx="2176049" cy="421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019B0305-7C83-4F76-AE5E-144CC9B7904F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1E63940-07DC-4DFA-9B8F-0415370CDA92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AC93CFE8-4DCC-48E8-A3AA-F2B0D2FBD7AE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/>
              <a:t>Bullet</a:t>
            </a:r>
          </a:p>
          <a:p>
            <a:pPr lvl="1"/>
            <a:r>
              <a:rPr lang="en-GB"/>
              <a:t>Sub-bullet</a:t>
            </a:r>
          </a:p>
          <a:p>
            <a:pPr lvl="2"/>
            <a:r>
              <a:rPr lang="en-GB"/>
              <a:t>Default text</a:t>
            </a:r>
            <a:br>
              <a:rPr lang="en-GB"/>
            </a:br>
            <a:endParaRPr lang="en-GB"/>
          </a:p>
          <a:p>
            <a:pPr lvl="3"/>
            <a:r>
              <a:rPr lang="en-GB"/>
              <a:t>heading</a:t>
            </a:r>
          </a:p>
          <a:p>
            <a:pPr lvl="4"/>
            <a:r>
              <a:rPr lang="en-GB"/>
              <a:t>Title</a:t>
            </a:r>
          </a:p>
          <a:p>
            <a:pPr lvl="5"/>
            <a:r>
              <a:rPr lang="en-GB"/>
              <a:t>Subheading</a:t>
            </a:r>
            <a:br>
              <a:rPr lang="en-GB"/>
            </a:br>
            <a:endParaRPr lang="en-GB"/>
          </a:p>
          <a:p>
            <a:pPr lvl="6"/>
            <a:r>
              <a:rPr lang="en-GB"/>
              <a:t>Numerical bullet</a:t>
            </a:r>
          </a:p>
          <a:p>
            <a:pPr lvl="7"/>
            <a:r>
              <a:rPr lang="en-GB"/>
              <a:t>Alphabetical bullet</a:t>
            </a:r>
          </a:p>
          <a:p>
            <a:pPr lvl="7"/>
            <a:endParaRPr lang="en-GB"/>
          </a:p>
          <a:p>
            <a:pPr lvl="8"/>
            <a:r>
              <a:rPr lang="en-GB"/>
              <a:t>Source</a:t>
            </a:r>
            <a:endParaRPr lang="en-GB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7" name="Picture Placeholder 2">
            <a:extLst>
              <a:ext uri="{FF2B5EF4-FFF2-40B4-BE49-F238E27FC236}">
                <a16:creationId xmlns:a16="http://schemas.microsoft.com/office/drawing/2014/main" id="{4885E643-3850-429B-A565-F842F7538D30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6AB5AD10-CF6A-442C-822A-D10D86DBFC7D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/>
              <a:t> </a:t>
            </a:r>
            <a:endParaRPr lang="en-GB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Title slide</a:t>
            </a:r>
            <a:endParaRPr lang="en-GB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noProof="0" dirty="0"/>
              <a:t>Select this placeholder, go to the tab ‘Slidebuilder’, </a:t>
            </a:r>
            <a:br>
              <a:rPr lang="en-GB" noProof="0" dirty="0"/>
            </a:br>
            <a:r>
              <a:rPr lang="en-GB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en-GB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GB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CD09075C-27A3-4B92-9C1C-CA08F837574A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10037764" y="454425"/>
            <a:ext cx="1195200" cy="231345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2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en-GB" dirty="0"/>
              <a:t>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en-GB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  <p:sldLayoutId id="2147483892" r:id="rId18"/>
    <p:sldLayoutId id="2147483893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png"/><Relationship Id="rId7" Type="http://schemas.openxmlformats.org/officeDocument/2006/relationships/image" Target="../media/image29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10" Type="http://schemas.openxmlformats.org/officeDocument/2006/relationships/image" Target="../media/image32.jpeg"/><Relationship Id="rId4" Type="http://schemas.openxmlformats.org/officeDocument/2006/relationships/image" Target="../media/image26.jpeg"/><Relationship Id="rId9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9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41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jpe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jpe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jpeg"/><Relationship Id="rId9" Type="http://schemas.openxmlformats.org/officeDocument/2006/relationships/image" Target="../media/image5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gif"/><Relationship Id="rId3" Type="http://schemas.openxmlformats.org/officeDocument/2006/relationships/image" Target="../media/image72.sv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0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jpeg"/><Relationship Id="rId3" Type="http://schemas.openxmlformats.org/officeDocument/2006/relationships/image" Target="../media/image72.svg"/><Relationship Id="rId7" Type="http://schemas.openxmlformats.org/officeDocument/2006/relationships/image" Target="../media/image79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8.jpeg"/><Relationship Id="rId11" Type="http://schemas.openxmlformats.org/officeDocument/2006/relationships/image" Target="../media/image83.jpeg"/><Relationship Id="rId5" Type="http://schemas.openxmlformats.org/officeDocument/2006/relationships/image" Target="../media/image21.jpeg"/><Relationship Id="rId10" Type="http://schemas.openxmlformats.org/officeDocument/2006/relationships/image" Target="../media/image82.jpeg"/><Relationship Id="rId4" Type="http://schemas.openxmlformats.org/officeDocument/2006/relationships/image" Target="../media/image77.gif"/><Relationship Id="rId9" Type="http://schemas.openxmlformats.org/officeDocument/2006/relationships/image" Target="../media/image81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14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g"/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3" Type="http://schemas.openxmlformats.org/officeDocument/2006/relationships/image" Target="../media/image86.png"/><Relationship Id="rId7" Type="http://schemas.openxmlformats.org/officeDocument/2006/relationships/image" Target="../media/image90.jpg"/><Relationship Id="rId12" Type="http://schemas.openxmlformats.org/officeDocument/2006/relationships/image" Target="../media/image95.jpe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9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9.jpg"/><Relationship Id="rId11" Type="http://schemas.openxmlformats.org/officeDocument/2006/relationships/image" Target="../media/image94.png"/><Relationship Id="rId5" Type="http://schemas.openxmlformats.org/officeDocument/2006/relationships/image" Target="../media/image88.jpg"/><Relationship Id="rId15" Type="http://schemas.openxmlformats.org/officeDocument/2006/relationships/image" Target="../media/image98.png"/><Relationship Id="rId10" Type="http://schemas.openxmlformats.org/officeDocument/2006/relationships/image" Target="../media/image93.png"/><Relationship Id="rId19" Type="http://schemas.openxmlformats.org/officeDocument/2006/relationships/image" Target="../media/image102.jpeg"/><Relationship Id="rId4" Type="http://schemas.openxmlformats.org/officeDocument/2006/relationships/image" Target="../media/image87.jpg"/><Relationship Id="rId9" Type="http://schemas.openxmlformats.org/officeDocument/2006/relationships/image" Target="../media/image92.png"/><Relationship Id="rId1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9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52EDF-0440-4F64-95C3-1347ADA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3025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5F27B7-9448-4EC3-9A54-5C5D9E3C0C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D4D11-0B79-423A-8717-9D197587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ogen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cap="none" dirty="0" err="1"/>
              <a:t>o</a:t>
            </a:r>
            <a:r>
              <a:rPr lang="en-US" dirty="0" err="1"/>
              <a:t>t</a:t>
            </a:r>
            <a:r>
              <a:rPr lang="en-US" dirty="0"/>
              <a:t> </a:t>
            </a:r>
            <a:r>
              <a:rPr lang="en-US" dirty="0" err="1"/>
              <a:t>systemen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0AEEE-770F-4895-989B-81C53DA93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8F78B5-5E50-4BEE-98BE-3657104D555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ABN AMRO World Tennis Tournament - Holland.com">
            <a:extLst>
              <a:ext uri="{FF2B5EF4-FFF2-40B4-BE49-F238E27FC236}">
                <a16:creationId xmlns:a16="http://schemas.microsoft.com/office/drawing/2014/main" id="{6E08D199-CBDB-468C-AC87-A70A8AF0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44737"/>
            <a:ext cx="12192000" cy="385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wk-Eye Innovations Official Website">
            <a:extLst>
              <a:ext uri="{FF2B5EF4-FFF2-40B4-BE49-F238E27FC236}">
                <a16:creationId xmlns:a16="http://schemas.microsoft.com/office/drawing/2014/main" id="{726B5BBC-6DEA-4BBE-80A6-4DD1AD7F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1344" y="1290224"/>
            <a:ext cx="4514850" cy="16859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5B285C-DE1C-48B8-9746-9CB3DE5047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70B66-761E-408B-A1DA-C1B0A13C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33067-2E26-4411-932C-5B35D6E72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D86206-393D-4715-97AB-CCA10D16FE77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9A4EF5-5109-4057-B6FD-7A66B911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C64E2B1-7813-4522-8460-A7510E33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3355" y="4541520"/>
            <a:ext cx="3108309" cy="1862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302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5B285C-DE1C-48B8-9746-9CB3DE5047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9A4EF5-5109-4057-B6FD-7A66B911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23108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C64E2B1-7813-4522-8460-A7510E33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721" y="250302"/>
            <a:ext cx="8717278" cy="615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140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E5B285C-DE1C-48B8-9746-9CB3DE5047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470B66-761E-408B-A1DA-C1B0A13C5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meer</a:t>
            </a:r>
            <a:r>
              <a:rPr lang="en-US" dirty="0"/>
              <a:t>, </a:t>
            </a:r>
            <a:r>
              <a:rPr lang="en-US" dirty="0" err="1"/>
              <a:t>sneller</a:t>
            </a:r>
            <a:r>
              <a:rPr lang="en-US" dirty="0"/>
              <a:t>, </a:t>
            </a:r>
            <a:r>
              <a:rPr lang="en-US" dirty="0" err="1"/>
              <a:t>vaker</a:t>
            </a:r>
            <a:r>
              <a:rPr lang="en-US" dirty="0"/>
              <a:t>/</a:t>
            </a:r>
            <a:r>
              <a:rPr lang="en-US" dirty="0" err="1"/>
              <a:t>langer</a:t>
            </a:r>
            <a:r>
              <a:rPr lang="en-US" dirty="0"/>
              <a:t>, </a:t>
            </a:r>
            <a:r>
              <a:rPr lang="en-US" dirty="0" err="1"/>
              <a:t>betrouwbaarder</a:t>
            </a:r>
            <a:r>
              <a:rPr lang="en-US" dirty="0"/>
              <a:t>, </a:t>
            </a:r>
            <a:r>
              <a:rPr lang="en-US" dirty="0" err="1"/>
              <a:t>goedkoper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033067-2E26-4411-932C-5B35D6E721B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D86206-393D-4715-97AB-CCA10D16FE77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89A4EF5-5109-4057-B6FD-7A66B9110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06334"/>
            <a:ext cx="2178064" cy="163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7C64E2B1-7813-4522-8460-A7510E334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2464541"/>
            <a:ext cx="2453548" cy="173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Home - Krycer (nl)">
            <a:extLst>
              <a:ext uri="{FF2B5EF4-FFF2-40B4-BE49-F238E27FC236}">
                <a16:creationId xmlns:a16="http://schemas.microsoft.com/office/drawing/2014/main" id="{12B34D1F-56FA-46E4-9702-F793BFE87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4634" y="1077184"/>
            <a:ext cx="8127366" cy="5529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3789652B-6346-4796-9EA0-18ADF3313811}"/>
              </a:ext>
            </a:extLst>
          </p:cNvPr>
          <p:cNvSpPr/>
          <p:nvPr/>
        </p:nvSpPr>
        <p:spPr>
          <a:xfrm>
            <a:off x="6032854" y="2713302"/>
            <a:ext cx="2490061" cy="1234017"/>
          </a:xfrm>
          <a:prstGeom prst="wedgeRectCallout">
            <a:avLst>
              <a:gd name="adj1" fmla="val -57054"/>
              <a:gd name="adj2" fmla="val -86652"/>
            </a:avLst>
          </a:prstGeom>
          <a:solidFill>
            <a:schemeClr val="accent5">
              <a:alpha val="72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tijdstip</a:t>
            </a:r>
            <a:r>
              <a:rPr lang="en-US" sz="1600" dirty="0"/>
              <a:t>, </a:t>
            </a:r>
          </a:p>
          <a:p>
            <a:pPr algn="ctr"/>
            <a:r>
              <a:rPr lang="en-US" sz="1600" dirty="0" err="1"/>
              <a:t>kenteken</a:t>
            </a:r>
            <a:r>
              <a:rPr lang="en-US" sz="1600" dirty="0"/>
              <a:t> (</a:t>
            </a:r>
            <a:r>
              <a:rPr lang="en-US" sz="1600" dirty="0" err="1"/>
              <a:t>kleur</a:t>
            </a:r>
            <a:r>
              <a:rPr lang="en-US" sz="1600" dirty="0"/>
              <a:t>, type, </a:t>
            </a:r>
            <a:r>
              <a:rPr lang="en-US" sz="1600" dirty="0" err="1"/>
              <a:t>gewicht</a:t>
            </a:r>
            <a:r>
              <a:rPr lang="en-US" sz="1600" dirty="0"/>
              <a:t>, motor, </a:t>
            </a:r>
            <a:r>
              <a:rPr lang="en-US" sz="1600" dirty="0" err="1"/>
              <a:t>leeftijd</a:t>
            </a:r>
            <a:r>
              <a:rPr lang="en-US" sz="1600" dirty="0"/>
              <a:t>)</a:t>
            </a:r>
          </a:p>
          <a:p>
            <a:pPr algn="ctr"/>
            <a:r>
              <a:rPr lang="en-US" sz="1600" dirty="0" err="1"/>
              <a:t>snelheid</a:t>
            </a:r>
            <a:r>
              <a:rPr lang="en-US" sz="1600" dirty="0"/>
              <a:t>? #personen? </a:t>
            </a:r>
            <a:r>
              <a:rPr lang="en-US" sz="1600" dirty="0" err="1"/>
              <a:t>aanhangwagen</a:t>
            </a:r>
            <a:r>
              <a:rPr lang="en-US" sz="1600" dirty="0"/>
              <a:t>? </a:t>
            </a:r>
            <a:r>
              <a:rPr lang="en-US" sz="1600" dirty="0" err="1"/>
              <a:t>geluid</a:t>
            </a:r>
            <a:r>
              <a:rPr lang="en-US" sz="1600" dirty="0"/>
              <a:t>?</a:t>
            </a: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C81B8F4-9F58-4BAD-8256-80775AECB25A}"/>
              </a:ext>
            </a:extLst>
          </p:cNvPr>
          <p:cNvSpPr/>
          <p:nvPr/>
        </p:nvSpPr>
        <p:spPr>
          <a:xfrm>
            <a:off x="7015882" y="925112"/>
            <a:ext cx="2239635" cy="105550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FB80D2C7-3934-450B-A12D-6AE08D323062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6096000" y="1452864"/>
            <a:ext cx="926829" cy="38180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19282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Tec Releases 'code Of Practice' For Securing Consumer Internet Of Things |  Mint">
            <a:extLst>
              <a:ext uri="{FF2B5EF4-FFF2-40B4-BE49-F238E27FC236}">
                <a16:creationId xmlns:a16="http://schemas.microsoft.com/office/drawing/2014/main" id="{1793A915-56B0-4368-90FA-252CF008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"/>
            <a:ext cx="12192000" cy="6850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92FD-C9AC-40E3-A738-33D76890AB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27094-B78D-43A6-95AD-F3BABE8B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Consumenten</a:t>
            </a:r>
            <a:r>
              <a:rPr lang="en-US" dirty="0"/>
              <a:t> I</a:t>
            </a:r>
            <a:r>
              <a:rPr lang="en-US" cap="none" dirty="0"/>
              <a:t>o</a:t>
            </a:r>
            <a:r>
              <a:rPr lang="en-US" dirty="0"/>
              <a:t>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158A1-FD3B-480C-A2BC-3B0D340B2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65CFE2-E9A8-4AD9-BB42-5621B58DD69F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VELUX GGL UK08 207021">
            <a:extLst>
              <a:ext uri="{FF2B5EF4-FFF2-40B4-BE49-F238E27FC236}">
                <a16:creationId xmlns:a16="http://schemas.microsoft.com/office/drawing/2014/main" id="{36824047-4B92-420B-A3DF-04DC94F6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4052" y="454425"/>
            <a:ext cx="3162867" cy="3162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reasons to try Strava — boost your rides by bagging segments | road.cc">
            <a:extLst>
              <a:ext uri="{FF2B5EF4-FFF2-40B4-BE49-F238E27FC236}">
                <a16:creationId xmlns:a16="http://schemas.microsoft.com/office/drawing/2014/main" id="{F3ADE143-3A3A-4B4B-8B2C-5E3C059E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21" y="1074750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tbit Charge 4 - Activity tracker - Zwart">
            <a:extLst>
              <a:ext uri="{FF2B5EF4-FFF2-40B4-BE49-F238E27FC236}">
                <a16:creationId xmlns:a16="http://schemas.microsoft.com/office/drawing/2014/main" id="{AA7A4005-0EEC-4CC2-9C28-BFD373DB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8032" y="2722833"/>
            <a:ext cx="1317625" cy="1680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AF005-D946-4396-B5D2-590B39217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59003" y="170755"/>
            <a:ext cx="3798762" cy="1955536"/>
          </a:xfrm>
          <a:prstGeom prst="rect">
            <a:avLst/>
          </a:prstGeom>
        </p:spPr>
      </p:pic>
      <p:pic>
        <p:nvPicPr>
          <p:cNvPr id="1036" name="Picture 12" descr="Opbrengst zonnepanelen monitoren: zo doe je dat!">
            <a:extLst>
              <a:ext uri="{FF2B5EF4-FFF2-40B4-BE49-F238E27FC236}">
                <a16:creationId xmlns:a16="http://schemas.microsoft.com/office/drawing/2014/main" id="{2551A8D4-FEE4-44FE-AD6F-A2511785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91" y="4697653"/>
            <a:ext cx="2847975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otronic LCD solar monitor 12V weergave capaciteit solarsysteem zonnepaneel  opbrengst">
            <a:extLst>
              <a:ext uri="{FF2B5EF4-FFF2-40B4-BE49-F238E27FC236}">
                <a16:creationId xmlns:a16="http://schemas.microsoft.com/office/drawing/2014/main" id="{AF0ED05C-B8EB-4232-A6AD-26B74BEF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21" y="4271334"/>
            <a:ext cx="1253815" cy="1462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msung zet in op 'connected koelkast' - IoT Journaal">
            <a:extLst>
              <a:ext uri="{FF2B5EF4-FFF2-40B4-BE49-F238E27FC236}">
                <a16:creationId xmlns:a16="http://schemas.microsoft.com/office/drawing/2014/main" id="{8A281650-BF52-43A3-936D-13350C4D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22" y="3566811"/>
            <a:ext cx="3536130" cy="188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eco gaat slimme thermostaat Toon ook aan niet-klanten aanbieden | NU -  Het laatste nieuws het eerst op NU.nl">
            <a:extLst>
              <a:ext uri="{FF2B5EF4-FFF2-40B4-BE49-F238E27FC236}">
                <a16:creationId xmlns:a16="http://schemas.microsoft.com/office/drawing/2014/main" id="{B0FC513C-5657-4B05-ACBA-B87FAA14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9484" y="4855108"/>
            <a:ext cx="3219450" cy="160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betekent</a:t>
            </a:r>
            <a:r>
              <a:rPr lang="en-US" dirty="0"/>
              <a:t>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oren</a:t>
            </a:r>
            <a:r>
              <a:rPr lang="en-US" dirty="0"/>
              <a:t>, </a:t>
            </a:r>
            <a:r>
              <a:rPr lang="en-US" dirty="0" err="1"/>
              <a:t>reuk</a:t>
            </a:r>
            <a:r>
              <a:rPr lang="en-US" dirty="0"/>
              <a:t>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tastzin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[enterprise] IT </a:t>
            </a:r>
            <a:r>
              <a:rPr lang="en-US" dirty="0" err="1"/>
              <a:t>systemen</a:t>
            </a:r>
            <a:endParaRPr lang="en-US" dirty="0"/>
          </a:p>
          <a:p>
            <a:r>
              <a:rPr lang="en-US" b="1" dirty="0" err="1"/>
              <a:t>Afstandbediening</a:t>
            </a:r>
            <a:endParaRPr lang="en-US" b="1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7723" y="1520663"/>
            <a:ext cx="2652303" cy="1766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Tebru Remote Control BN59-01175N For Samsung, Remote Controller ...">
            <a:extLst>
              <a:ext uri="{FF2B5EF4-FFF2-40B4-BE49-F238E27FC236}">
                <a16:creationId xmlns:a16="http://schemas.microsoft.com/office/drawing/2014/main" id="{A34D908F-E7C4-4B83-B4C9-3901C0511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22" y="2927141"/>
            <a:ext cx="3490212" cy="3490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87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1">
            <a:extLst>
              <a:ext uri="{FF2B5EF4-FFF2-40B4-BE49-F238E27FC236}">
                <a16:creationId xmlns:a16="http://schemas.microsoft.com/office/drawing/2014/main" id="{94346B0F-F308-19CF-2DC3-60917CDEAA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884595" y="0"/>
            <a:ext cx="3307405" cy="6858000"/>
          </a:xfrm>
        </p:spPr>
        <p:txBody>
          <a:bodyPr/>
          <a:lstStyle/>
          <a:p>
            <a:endParaRPr lang="en-US"/>
          </a:p>
        </p:txBody>
      </p:sp>
      <p:pic>
        <p:nvPicPr>
          <p:cNvPr id="12292" name="Picture 4">
            <a:extLst>
              <a:ext uri="{FF2B5EF4-FFF2-40B4-BE49-F238E27FC236}">
                <a16:creationId xmlns:a16="http://schemas.microsoft.com/office/drawing/2014/main" id="{CE1BAF34-2C65-4DC5-867A-F4288E1782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19" r="-1" b="11908"/>
          <a:stretch/>
        </p:blipFill>
        <p:spPr bwMode="auto">
          <a:xfrm>
            <a:off x="6282649" y="1140195"/>
            <a:ext cx="4948385" cy="3590151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557A66-AD4A-40A4-9CD9-727E6C1523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66" y="1085320"/>
            <a:ext cx="5135033" cy="5126111"/>
          </a:xfrm>
        </p:spPr>
        <p:txBody>
          <a:bodyPr anchor="ctr">
            <a:normAutofit/>
          </a:bodyPr>
          <a:lstStyle/>
          <a:p>
            <a:r>
              <a:rPr lang="en-US" sz="1500" dirty="0" err="1"/>
              <a:t>detecteer</a:t>
            </a:r>
            <a:r>
              <a:rPr lang="en-US" sz="1500" dirty="0"/>
              <a:t> </a:t>
            </a:r>
            <a:r>
              <a:rPr lang="en-US" sz="1500" dirty="0" err="1"/>
              <a:t>volle</a:t>
            </a:r>
            <a:r>
              <a:rPr lang="en-US" sz="1500" dirty="0"/>
              <a:t> </a:t>
            </a:r>
            <a:r>
              <a:rPr lang="en-US" sz="1500" dirty="0" err="1"/>
              <a:t>prullenbakken</a:t>
            </a:r>
            <a:r>
              <a:rPr lang="en-US" sz="1500" dirty="0"/>
              <a:t>, </a:t>
            </a:r>
            <a:r>
              <a:rPr lang="en-US" sz="1500" dirty="0" err="1"/>
              <a:t>lege</a:t>
            </a:r>
            <a:r>
              <a:rPr lang="en-US" sz="1500" dirty="0"/>
              <a:t> </a:t>
            </a:r>
            <a:r>
              <a:rPr lang="en-US" sz="1500" dirty="0" err="1"/>
              <a:t>voorraadschappen</a:t>
            </a:r>
            <a:r>
              <a:rPr lang="en-US" sz="1500" dirty="0"/>
              <a:t>, </a:t>
            </a:r>
            <a:r>
              <a:rPr lang="en-US" sz="1500" dirty="0" err="1"/>
              <a:t>lege</a:t>
            </a:r>
            <a:r>
              <a:rPr lang="en-US" sz="1500" dirty="0"/>
              <a:t> </a:t>
            </a:r>
            <a:r>
              <a:rPr lang="en-US" sz="1500" dirty="0" err="1"/>
              <a:t>vetpotjes</a:t>
            </a:r>
            <a:r>
              <a:rPr lang="en-US" sz="1500" dirty="0"/>
              <a:t>, </a:t>
            </a:r>
            <a:r>
              <a:rPr lang="en-US" sz="1500" dirty="0" err="1"/>
              <a:t>gebruikte</a:t>
            </a:r>
            <a:r>
              <a:rPr lang="en-US" sz="1500" dirty="0"/>
              <a:t> </a:t>
            </a:r>
            <a:r>
              <a:rPr lang="en-US" sz="1500" dirty="0" err="1"/>
              <a:t>ruimtes</a:t>
            </a:r>
            <a:r>
              <a:rPr lang="en-US" sz="1500" dirty="0"/>
              <a:t>  =&gt; </a:t>
            </a:r>
            <a:r>
              <a:rPr lang="en-US" sz="1500" dirty="0" err="1"/>
              <a:t>proactief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alleen</a:t>
            </a:r>
            <a:r>
              <a:rPr lang="en-US" sz="1500" dirty="0"/>
              <a:t> </a:t>
            </a:r>
            <a:r>
              <a:rPr lang="en-US" sz="1500" dirty="0" err="1"/>
              <a:t>als</a:t>
            </a:r>
            <a:r>
              <a:rPr lang="en-US" sz="1500" dirty="0"/>
              <a:t> </a:t>
            </a:r>
            <a:r>
              <a:rPr lang="en-US" sz="1500" dirty="0" err="1"/>
              <a:t>nodig</a:t>
            </a:r>
            <a:endParaRPr lang="en-US" sz="1500" dirty="0"/>
          </a:p>
          <a:p>
            <a:r>
              <a:rPr lang="en-US" sz="1500" dirty="0" err="1"/>
              <a:t>verzamel</a:t>
            </a:r>
            <a:r>
              <a:rPr lang="en-US" sz="1500" dirty="0"/>
              <a:t> live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gedetailleerd</a:t>
            </a:r>
            <a:r>
              <a:rPr lang="en-US" sz="1500" dirty="0"/>
              <a:t> data om </a:t>
            </a:r>
            <a:r>
              <a:rPr lang="en-US" sz="1500" dirty="0" err="1"/>
              <a:t>voorspellend</a:t>
            </a:r>
            <a:r>
              <a:rPr lang="en-US" sz="1500" dirty="0"/>
              <a:t> </a:t>
            </a:r>
            <a:r>
              <a:rPr lang="en-US" sz="1500" dirty="0" err="1"/>
              <a:t>onderhoud</a:t>
            </a:r>
            <a:r>
              <a:rPr lang="en-US" sz="1500" dirty="0"/>
              <a:t> te </a:t>
            </a:r>
            <a:r>
              <a:rPr lang="en-US" sz="1500" dirty="0" err="1"/>
              <a:t>kunnen</a:t>
            </a:r>
            <a:r>
              <a:rPr lang="en-US" sz="1500" dirty="0"/>
              <a:t> </a:t>
            </a:r>
            <a:r>
              <a:rPr lang="en-US" sz="1500" dirty="0" err="1"/>
              <a:t>gaan</a:t>
            </a:r>
            <a:r>
              <a:rPr lang="en-US" sz="1500" dirty="0"/>
              <a:t> </a:t>
            </a:r>
            <a:r>
              <a:rPr lang="en-US" sz="1500" dirty="0" err="1"/>
              <a:t>doen</a:t>
            </a:r>
            <a:r>
              <a:rPr lang="en-US" sz="1500" dirty="0"/>
              <a:t> –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processen</a:t>
            </a:r>
            <a:r>
              <a:rPr lang="en-US" sz="1500" dirty="0"/>
              <a:t> te </a:t>
            </a:r>
            <a:r>
              <a:rPr lang="en-US" sz="1500" dirty="0" err="1"/>
              <a:t>verbeteren</a:t>
            </a:r>
            <a:endParaRPr lang="en-US" sz="1500" dirty="0"/>
          </a:p>
          <a:p>
            <a:r>
              <a:rPr lang="en-US" sz="1500" dirty="0" err="1"/>
              <a:t>houd</a:t>
            </a:r>
            <a:r>
              <a:rPr lang="en-US" sz="1500" dirty="0"/>
              <a:t> inzicht in </a:t>
            </a:r>
            <a:r>
              <a:rPr lang="en-US" sz="1500" dirty="0" err="1"/>
              <a:t>locatie</a:t>
            </a:r>
            <a:r>
              <a:rPr lang="en-US" sz="1500" dirty="0"/>
              <a:t> van </a:t>
            </a:r>
            <a:r>
              <a:rPr lang="en-US" sz="1500" dirty="0" err="1"/>
              <a:t>belangrijke</a:t>
            </a:r>
            <a:r>
              <a:rPr lang="en-US" sz="1500" dirty="0"/>
              <a:t> </a:t>
            </a:r>
            <a:r>
              <a:rPr lang="en-US" sz="1500" dirty="0" err="1"/>
              <a:t>spullen</a:t>
            </a:r>
            <a:r>
              <a:rPr lang="en-US" sz="1500" dirty="0"/>
              <a:t> – </a:t>
            </a:r>
            <a:r>
              <a:rPr lang="en-US" sz="1500" dirty="0" err="1"/>
              <a:t>niet</a:t>
            </a:r>
            <a:r>
              <a:rPr lang="en-US" sz="1500" dirty="0"/>
              <a:t> </a:t>
            </a:r>
            <a:r>
              <a:rPr lang="en-US" sz="1500" dirty="0" err="1"/>
              <a:t>kwijt</a:t>
            </a:r>
            <a:r>
              <a:rPr lang="en-US" sz="1500" dirty="0"/>
              <a:t>, snel </a:t>
            </a:r>
            <a:r>
              <a:rPr lang="en-US" sz="1500" dirty="0" err="1"/>
              <a:t>vinden</a:t>
            </a:r>
            <a:r>
              <a:rPr lang="en-US" sz="1500" dirty="0"/>
              <a:t>, minder “assets” </a:t>
            </a:r>
            <a:r>
              <a:rPr lang="en-US" sz="1500" dirty="0" err="1"/>
              <a:t>nodig</a:t>
            </a:r>
            <a:endParaRPr lang="en-US" sz="1500" dirty="0"/>
          </a:p>
          <a:p>
            <a:r>
              <a:rPr lang="en-US" sz="1500" dirty="0" err="1"/>
              <a:t>detecteer</a:t>
            </a:r>
            <a:r>
              <a:rPr lang="en-US" sz="1500" dirty="0"/>
              <a:t> (</a:t>
            </a:r>
            <a:r>
              <a:rPr lang="en-US" sz="1500" dirty="0" err="1"/>
              <a:t>aanstaande</a:t>
            </a:r>
            <a:r>
              <a:rPr lang="en-US" sz="1500" dirty="0"/>
              <a:t>) </a:t>
            </a:r>
            <a:r>
              <a:rPr lang="en-US" sz="1500" dirty="0" err="1"/>
              <a:t>problemen</a:t>
            </a:r>
            <a:r>
              <a:rPr lang="en-US" sz="1500" dirty="0"/>
              <a:t> – </a:t>
            </a:r>
            <a:r>
              <a:rPr lang="en-US" sz="1500" dirty="0" err="1"/>
              <a:t>uitval</a:t>
            </a:r>
            <a:r>
              <a:rPr lang="en-US" sz="1500" dirty="0"/>
              <a:t>, </a:t>
            </a:r>
            <a:r>
              <a:rPr lang="en-US" sz="1500" dirty="0" err="1"/>
              <a:t>gevaar</a:t>
            </a:r>
            <a:r>
              <a:rPr lang="en-US" sz="1500" dirty="0"/>
              <a:t>, </a:t>
            </a:r>
            <a:r>
              <a:rPr lang="en-US" sz="1500" dirty="0" err="1"/>
              <a:t>ongewenste</a:t>
            </a:r>
            <a:r>
              <a:rPr lang="en-US" sz="1500" dirty="0"/>
              <a:t> </a:t>
            </a:r>
            <a:r>
              <a:rPr lang="en-US" sz="1500" dirty="0" err="1"/>
              <a:t>aanwezigheid</a:t>
            </a:r>
            <a:r>
              <a:rPr lang="en-US" sz="1500" dirty="0"/>
              <a:t>, </a:t>
            </a:r>
            <a:r>
              <a:rPr lang="en-US" sz="1500" dirty="0" err="1"/>
              <a:t>onverwachte</a:t>
            </a:r>
            <a:r>
              <a:rPr lang="en-US" sz="1500" dirty="0"/>
              <a:t> </a:t>
            </a:r>
            <a:r>
              <a:rPr lang="en-US" sz="1500" dirty="0" err="1"/>
              <a:t>afwezigheid</a:t>
            </a:r>
            <a:r>
              <a:rPr lang="en-US" sz="1500" dirty="0"/>
              <a:t> – </a:t>
            </a:r>
            <a:r>
              <a:rPr lang="en-US" sz="1500" dirty="0" err="1"/>
              <a:t>sla</a:t>
            </a:r>
            <a:r>
              <a:rPr lang="en-US" sz="1500" dirty="0"/>
              <a:t> alarm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reageer</a:t>
            </a:r>
            <a:endParaRPr lang="en-US" sz="1500" dirty="0"/>
          </a:p>
          <a:p>
            <a:r>
              <a:rPr lang="en-US" sz="1500" dirty="0"/>
              <a:t>meet </a:t>
            </a:r>
            <a:r>
              <a:rPr lang="en-US" sz="1500" dirty="0" err="1"/>
              <a:t>fysieke</a:t>
            </a:r>
            <a:r>
              <a:rPr lang="en-US" sz="1500" dirty="0"/>
              <a:t> </a:t>
            </a:r>
            <a:r>
              <a:rPr lang="en-US" sz="1500" dirty="0" err="1"/>
              <a:t>conditie</a:t>
            </a:r>
            <a:r>
              <a:rPr lang="en-US" sz="1500" dirty="0"/>
              <a:t> </a:t>
            </a:r>
            <a:r>
              <a:rPr lang="en-US" sz="1500" dirty="0" err="1"/>
              <a:t>akker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gewas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adviseer</a:t>
            </a:r>
            <a:r>
              <a:rPr lang="en-US" sz="1500" dirty="0"/>
              <a:t> over </a:t>
            </a:r>
            <a:r>
              <a:rPr lang="en-US" sz="1500" dirty="0" err="1"/>
              <a:t>bewatering</a:t>
            </a:r>
            <a:r>
              <a:rPr lang="en-US" sz="1500" dirty="0"/>
              <a:t>, </a:t>
            </a:r>
            <a:r>
              <a:rPr lang="en-US" sz="1500" dirty="0" err="1"/>
              <a:t>bemesting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</a:t>
            </a:r>
            <a:r>
              <a:rPr lang="en-US" sz="1500" dirty="0" err="1"/>
              <a:t>oogstmoment</a:t>
            </a:r>
            <a:endParaRPr lang="en-US" sz="1500" dirty="0"/>
          </a:p>
          <a:p>
            <a:r>
              <a:rPr lang="en-US" sz="1500" dirty="0"/>
              <a:t>monitor </a:t>
            </a:r>
            <a:r>
              <a:rPr lang="en-US" sz="1500" dirty="0" err="1"/>
              <a:t>conditie</a:t>
            </a:r>
            <a:r>
              <a:rPr lang="en-US" sz="1500" dirty="0"/>
              <a:t> van </a:t>
            </a:r>
            <a:r>
              <a:rPr lang="en-US" sz="1500" dirty="0" err="1"/>
              <a:t>patiënt</a:t>
            </a:r>
            <a:r>
              <a:rPr lang="en-US" sz="1500" dirty="0"/>
              <a:t> – </a:t>
            </a:r>
            <a:r>
              <a:rPr lang="en-US" sz="1500" dirty="0" err="1"/>
              <a:t>rapporteer</a:t>
            </a:r>
            <a:r>
              <a:rPr lang="en-US" sz="1500" dirty="0"/>
              <a:t>, </a:t>
            </a:r>
            <a:r>
              <a:rPr lang="en-US" sz="1500" dirty="0" err="1"/>
              <a:t>adviseer</a:t>
            </a:r>
            <a:r>
              <a:rPr lang="en-US" sz="1500" dirty="0"/>
              <a:t> </a:t>
            </a:r>
            <a:r>
              <a:rPr lang="en-US" sz="1500" dirty="0" err="1"/>
              <a:t>en</a:t>
            </a:r>
            <a:r>
              <a:rPr lang="en-US" sz="1500" dirty="0"/>
              <a:t> doe</a:t>
            </a:r>
          </a:p>
          <a:p>
            <a:r>
              <a:rPr lang="en-US" sz="1500" dirty="0"/>
              <a:t>citizen science</a:t>
            </a:r>
          </a:p>
          <a:p>
            <a:r>
              <a:rPr lang="en-US" sz="1500" dirty="0"/>
              <a:t>smart guidance – </a:t>
            </a:r>
            <a:r>
              <a:rPr lang="en-US" sz="1500" dirty="0" err="1"/>
              <a:t>geleid</a:t>
            </a:r>
            <a:r>
              <a:rPr lang="en-US" sz="1500" dirty="0"/>
              <a:t> device </a:t>
            </a:r>
            <a:r>
              <a:rPr lang="en-US" sz="1500" dirty="0" err="1"/>
              <a:t>naar</a:t>
            </a:r>
            <a:r>
              <a:rPr lang="en-US" sz="1500" dirty="0"/>
              <a:t> </a:t>
            </a:r>
            <a:r>
              <a:rPr lang="en-US" sz="1500" dirty="0" err="1"/>
              <a:t>passende</a:t>
            </a:r>
            <a:r>
              <a:rPr lang="en-US" sz="1500" dirty="0"/>
              <a:t> </a:t>
            </a:r>
            <a:r>
              <a:rPr lang="en-US" sz="1500" dirty="0" err="1"/>
              <a:t>locatie</a:t>
            </a:r>
            <a:endParaRPr lang="en-US" sz="1500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163CCD8-04BD-4D54-BC0D-98030A07E9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84" b="9551"/>
          <a:stretch/>
        </p:blipFill>
        <p:spPr bwMode="auto">
          <a:xfrm>
            <a:off x="10037764" y="454425"/>
            <a:ext cx="1195200" cy="23134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BB671B-84B2-4F3A-A5AC-FFCD4FF3A0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346" y="4372252"/>
            <a:ext cx="2488761" cy="2306903"/>
          </a:xfrm>
          <a:prstGeom prst="rect">
            <a:avLst/>
          </a:prstGeom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7B703A05-9C33-4CF7-8DA3-1F9901AEA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CASES</a:t>
            </a:r>
          </a:p>
        </p:txBody>
      </p:sp>
    </p:spTree>
    <p:extLst>
      <p:ext uri="{BB962C8B-B14F-4D97-AF65-F5344CB8AC3E}">
        <p14:creationId xmlns:p14="http://schemas.microsoft.com/office/powerpoint/2010/main" val="1943339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CCAC195-980C-4349-A36C-A8D96B583BD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22860E-94B1-4DF6-B4FE-35B3AE0BDD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9A2F27-4261-4409-9996-7B4B81BDC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B17C640-1004-44F6-B119-2D98E809A72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56C204A-130A-4B99-827A-406A1F7C3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6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9964FF2-2C76-4761-8B64-9572072DDE8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FA94B724-E37B-4A28-B9C0-72AF273BBFA3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34840" r="34840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942F27-066B-4829-A656-370635F6A53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i="1" dirty="0" err="1"/>
              <a:t>Efficiëntie</a:t>
            </a:r>
            <a:r>
              <a:rPr lang="en-US" dirty="0"/>
              <a:t> – minder </a:t>
            </a:r>
            <a:r>
              <a:rPr lang="en-US" dirty="0" err="1"/>
              <a:t>kosten</a:t>
            </a:r>
            <a:r>
              <a:rPr lang="en-US" dirty="0"/>
              <a:t>, mensen, middelen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beheer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onderhoud</a:t>
            </a:r>
            <a:endParaRPr lang="en-US" dirty="0"/>
          </a:p>
          <a:p>
            <a:pPr lvl="1"/>
            <a:r>
              <a:rPr lang="en-US" dirty="0" err="1"/>
              <a:t>alleen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dan </a:t>
            </a:r>
            <a:r>
              <a:rPr lang="en-US" dirty="0" err="1"/>
              <a:t>ook</a:t>
            </a:r>
            <a:r>
              <a:rPr lang="en-US" dirty="0"/>
              <a:t> direct) </a:t>
            </a:r>
            <a:r>
              <a:rPr lang="en-US" dirty="0" err="1"/>
              <a:t>als</a:t>
            </a:r>
            <a:r>
              <a:rPr lang="en-US" dirty="0"/>
              <a:t> of </a:t>
            </a:r>
            <a:r>
              <a:rPr lang="en-US" dirty="0" err="1"/>
              <a:t>voordat</a:t>
            </a:r>
            <a:r>
              <a:rPr lang="en-US" dirty="0"/>
              <a:t> het </a:t>
            </a:r>
            <a:r>
              <a:rPr lang="en-US" dirty="0" err="1"/>
              <a:t>nodig</a:t>
            </a:r>
            <a:r>
              <a:rPr lang="en-US" dirty="0"/>
              <a:t> is</a:t>
            </a:r>
          </a:p>
          <a:p>
            <a:pPr lvl="1"/>
            <a:r>
              <a:rPr lang="en-US" dirty="0"/>
              <a:t>things </a:t>
            </a:r>
            <a:r>
              <a:rPr lang="en-US" dirty="0" err="1"/>
              <a:t>nemen</a:t>
            </a:r>
            <a:r>
              <a:rPr lang="en-US" dirty="0"/>
              <a:t> het over van mensen</a:t>
            </a:r>
          </a:p>
          <a:p>
            <a:r>
              <a:rPr lang="en-US" b="1" i="1" dirty="0" err="1"/>
              <a:t>Beschikbaarheid</a:t>
            </a:r>
            <a:r>
              <a:rPr lang="en-US" dirty="0"/>
              <a:t> – </a:t>
            </a:r>
            <a:r>
              <a:rPr lang="en-US" dirty="0" err="1"/>
              <a:t>beperking</a:t>
            </a:r>
            <a:r>
              <a:rPr lang="en-US" dirty="0"/>
              <a:t> (</a:t>
            </a:r>
            <a:r>
              <a:rPr lang="en-US" dirty="0" err="1"/>
              <a:t>onverwachte</a:t>
            </a:r>
            <a:r>
              <a:rPr lang="en-US" dirty="0"/>
              <a:t>) </a:t>
            </a:r>
            <a:r>
              <a:rPr lang="en-US" dirty="0" err="1"/>
              <a:t>stilstand</a:t>
            </a:r>
            <a:endParaRPr lang="en-US" dirty="0"/>
          </a:p>
          <a:p>
            <a:r>
              <a:rPr lang="en-US" b="1" i="1" dirty="0" err="1"/>
              <a:t>Schaal</a:t>
            </a:r>
            <a:r>
              <a:rPr lang="en-US" dirty="0"/>
              <a:t> – (Minder “assets” </a:t>
            </a:r>
            <a:r>
              <a:rPr lang="en-US" dirty="0" err="1"/>
              <a:t>nodig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) </a:t>
            </a:r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dienstverlening</a:t>
            </a:r>
            <a:endParaRPr lang="en-US" dirty="0"/>
          </a:p>
          <a:p>
            <a:r>
              <a:rPr lang="en-US" b="1" i="1" dirty="0" err="1"/>
              <a:t>Functionaliteit</a:t>
            </a:r>
            <a:r>
              <a:rPr lang="en-US" b="1" i="1" dirty="0"/>
              <a:t> </a:t>
            </a:r>
            <a:r>
              <a:rPr lang="en-US" b="1" i="1" dirty="0" err="1"/>
              <a:t>en</a:t>
            </a:r>
            <a:r>
              <a:rPr lang="en-US" b="1" i="1" dirty="0"/>
              <a:t> </a:t>
            </a:r>
            <a:r>
              <a:rPr lang="en-US" b="1" i="1" dirty="0" err="1"/>
              <a:t>Kwaliteit</a:t>
            </a:r>
            <a:r>
              <a:rPr lang="en-US" b="1" i="1" dirty="0"/>
              <a:t> van </a:t>
            </a:r>
            <a:r>
              <a:rPr lang="en-US" b="1" i="1" dirty="0" err="1"/>
              <a:t>dienstverlening</a:t>
            </a:r>
            <a:endParaRPr lang="en-US" b="1" i="1" dirty="0"/>
          </a:p>
          <a:p>
            <a:pPr lvl="1"/>
            <a:r>
              <a:rPr lang="en-US" dirty="0"/>
              <a:t>eerdere reactie of </a:t>
            </a:r>
            <a:r>
              <a:rPr lang="en-US" dirty="0" err="1"/>
              <a:t>zelfs</a:t>
            </a:r>
            <a:r>
              <a:rPr lang="en-US" dirty="0"/>
              <a:t> </a:t>
            </a:r>
            <a:r>
              <a:rPr lang="en-US" dirty="0" err="1"/>
              <a:t>proactie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beter</a:t>
            </a:r>
            <a:r>
              <a:rPr lang="en-US" dirty="0"/>
              <a:t> op </a:t>
            </a:r>
            <a:r>
              <a:rPr lang="en-US" dirty="0" err="1"/>
              <a:t>maat</a:t>
            </a:r>
            <a:r>
              <a:rPr lang="en-US" dirty="0"/>
              <a:t>, </a:t>
            </a:r>
            <a:r>
              <a:rPr lang="en-US" dirty="0" err="1"/>
              <a:t>meer</a:t>
            </a:r>
            <a:r>
              <a:rPr lang="en-US" dirty="0"/>
              <a:t> inzicht, minder </a:t>
            </a:r>
            <a:r>
              <a:rPr lang="en-US" dirty="0" err="1"/>
              <a:t>belastend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makkelijker</a:t>
            </a:r>
            <a:endParaRPr lang="en-US" dirty="0"/>
          </a:p>
          <a:p>
            <a:pPr lvl="1"/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diensten</a:t>
            </a:r>
            <a:r>
              <a:rPr lang="en-US" dirty="0"/>
              <a:t> </a:t>
            </a:r>
          </a:p>
          <a:p>
            <a:r>
              <a:rPr lang="en-US" b="1" i="1" dirty="0" err="1"/>
              <a:t>Veiligheid</a:t>
            </a:r>
            <a:endParaRPr lang="en-US" b="1" i="1" dirty="0"/>
          </a:p>
          <a:p>
            <a:r>
              <a:rPr lang="en-US" b="1" i="1" dirty="0" err="1"/>
              <a:t>Betere</a:t>
            </a:r>
            <a:r>
              <a:rPr lang="en-US" b="1" i="1" dirty="0"/>
              <a:t> </a:t>
            </a:r>
            <a:r>
              <a:rPr lang="en-US" b="1" i="1" dirty="0" err="1"/>
              <a:t>beslissingen</a:t>
            </a:r>
            <a:r>
              <a:rPr lang="en-US" dirty="0"/>
              <a:t> – in </a:t>
            </a:r>
            <a:r>
              <a:rPr lang="en-US" dirty="0" err="1"/>
              <a:t>bedrijf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overheid</a:t>
            </a:r>
            <a:endParaRPr lang="en-US" dirty="0"/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39667D8-4518-4B6F-98C0-B1FFD808A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Doelen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onze</a:t>
            </a:r>
            <a:r>
              <a:rPr lang="en-US" dirty="0"/>
              <a:t> </a:t>
            </a:r>
            <a:r>
              <a:rPr lang="en-US" dirty="0" err="1"/>
              <a:t>klanten</a:t>
            </a:r>
            <a:endParaRPr lang="en-US" dirty="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FB8C0A2B-DAEB-488C-9AD3-FBBDC0F82BA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</p:spTree>
    <p:extLst>
      <p:ext uri="{BB962C8B-B14F-4D97-AF65-F5344CB8AC3E}">
        <p14:creationId xmlns:p14="http://schemas.microsoft.com/office/powerpoint/2010/main" val="237585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8780891"/>
              </p:ext>
            </p:extLst>
          </p:nvPr>
        </p:nvGraphicFramePr>
        <p:xfrm>
          <a:off x="562708" y="-392754"/>
          <a:ext cx="11332308" cy="545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5893471"/>
              </p:ext>
            </p:extLst>
          </p:nvPr>
        </p:nvGraphicFramePr>
        <p:xfrm>
          <a:off x="562708" y="5357446"/>
          <a:ext cx="13254892" cy="108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22B728DA-45D4-4B8A-977E-3855196F27BC}"/>
              </a:ext>
            </a:extLst>
          </p:cNvPr>
          <p:cNvSpPr/>
          <p:nvPr/>
        </p:nvSpPr>
        <p:spPr>
          <a:xfrm>
            <a:off x="4417980" y="414867"/>
            <a:ext cx="4536831" cy="638938"/>
          </a:xfrm>
          <a:prstGeom prst="wedgeRoundRectCallout">
            <a:avLst>
              <a:gd name="adj1" fmla="val -37370"/>
              <a:gd name="adj2" fmla="val 124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Hoe </a:t>
            </a:r>
            <a:r>
              <a:rPr lang="en-US" dirty="0" err="1"/>
              <a:t>vaak</a:t>
            </a:r>
            <a:r>
              <a:rPr lang="en-US" dirty="0"/>
              <a:t>, hoe snel, hoe </a:t>
            </a:r>
            <a:r>
              <a:rPr lang="en-US" dirty="0" err="1"/>
              <a:t>veel</a:t>
            </a:r>
            <a:r>
              <a:rPr lang="en-US" dirty="0"/>
              <a:t>, hoe </a:t>
            </a:r>
            <a:r>
              <a:rPr lang="en-US" dirty="0" err="1"/>
              <a:t>nauwkeurig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betrouwbaar</a:t>
            </a:r>
            <a:r>
              <a:rPr lang="en-US" dirty="0"/>
              <a:t>, hoe </a:t>
            </a:r>
            <a:r>
              <a:rPr lang="en-US" dirty="0" err="1"/>
              <a:t>veilig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43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211190"/>
            <a:ext cx="4359367" cy="976843"/>
          </a:xfrm>
        </p:spPr>
        <p:txBody>
          <a:bodyPr/>
          <a:lstStyle/>
          <a:p>
            <a:r>
              <a:rPr lang="en-GB" dirty="0"/>
              <a:t>Lucas Jellema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en-GB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en-GB" dirty="0"/>
              <a:t>Title slide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C7950E96-D0EC-491C-9343-19BE68D97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 b="14886"/>
          <a:stretch>
            <a:fillRect/>
          </a:stretch>
        </p:blipFill>
        <p:spPr bwMode="auto">
          <a:xfrm>
            <a:off x="0" y="1099397"/>
            <a:ext cx="12192000" cy="463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787472" y="1854201"/>
            <a:ext cx="3444527" cy="4358217"/>
          </a:xfrm>
        </p:spPr>
        <p:txBody>
          <a:bodyPr/>
          <a:lstStyle/>
          <a:p>
            <a:r>
              <a:rPr lang="en-GB" dirty="0"/>
              <a:t>Internet of Things</a:t>
            </a:r>
          </a:p>
          <a:p>
            <a:pPr lvl="1"/>
            <a:r>
              <a:rPr lang="en-GB" dirty="0" err="1"/>
              <a:t>TechTalks</a:t>
            </a:r>
            <a:r>
              <a:rPr lang="en-GB" dirty="0"/>
              <a:t> 101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DC604-8AF1-4CCD-8968-BCC7139F8849}"/>
              </a:ext>
            </a:extLst>
          </p:cNvPr>
          <p:cNvSpPr txBox="1"/>
          <p:nvPr/>
        </p:nvSpPr>
        <p:spPr>
          <a:xfrm>
            <a:off x="140904" y="5794106"/>
            <a:ext cx="3811941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Dinsdag 17 mei 2022</a:t>
            </a:r>
          </a:p>
          <a:p>
            <a:pPr>
              <a:defRPr/>
            </a:pPr>
            <a:r>
              <a:rPr lang="nl-NL" sz="1350" b="1" kern="1200" dirty="0">
                <a:ea typeface="+mn-ea"/>
                <a:cs typeface="+mn-cs"/>
              </a:rPr>
              <a:t>Conclusion Architecture Board - </a:t>
            </a:r>
            <a:r>
              <a:rPr kumimoji="0" lang="nl-NL" sz="135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</a:t>
            </a:r>
            <a:endParaRPr kumimoji="0" lang="nl-NL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1" name="Picture 20" descr="A picture containing text, sign, outdoor, clock&#10;&#10;Description automatically generated">
            <a:extLst>
              <a:ext uri="{FF2B5EF4-FFF2-40B4-BE49-F238E27FC236}">
                <a16:creationId xmlns:a16="http://schemas.microsoft.com/office/drawing/2014/main" id="{8922CDC9-0C87-46DC-9EAE-BDDE4B97DC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120507"/>
            <a:ext cx="1957754" cy="122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/>
        </p:nvGraphicFramePr>
        <p:xfrm>
          <a:off x="562708" y="-392754"/>
          <a:ext cx="11332308" cy="545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/>
        </p:nvGraphicFramePr>
        <p:xfrm>
          <a:off x="562708" y="5357446"/>
          <a:ext cx="13254892" cy="1085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88EE27-8CEF-4341-A83E-644D1C94865F}"/>
              </a:ext>
            </a:extLst>
          </p:cNvPr>
          <p:cNvSpPr/>
          <p:nvPr/>
        </p:nvSpPr>
        <p:spPr>
          <a:xfrm>
            <a:off x="8830010" y="3429000"/>
            <a:ext cx="1805354" cy="8336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Bepaal</a:t>
            </a:r>
            <a:r>
              <a:rPr lang="en-US" dirty="0"/>
              <a:t> Actie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00731DE5-8C03-42AC-853F-A5E204579354}"/>
              </a:ext>
            </a:extLst>
          </p:cNvPr>
          <p:cNvSpPr/>
          <p:nvPr/>
        </p:nvSpPr>
        <p:spPr>
          <a:xfrm>
            <a:off x="10578123" y="3582050"/>
            <a:ext cx="973015" cy="527539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B534E72E-6D76-4C53-AFFB-F88236AC41A6}"/>
              </a:ext>
            </a:extLst>
          </p:cNvPr>
          <p:cNvSpPr/>
          <p:nvPr/>
        </p:nvSpPr>
        <p:spPr>
          <a:xfrm rot="1310867">
            <a:off x="10889086" y="3226962"/>
            <a:ext cx="662052" cy="644769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2EDB6B-74E4-4F3A-ACB0-1FEB7DEE6387}"/>
              </a:ext>
            </a:extLst>
          </p:cNvPr>
          <p:cNvSpPr/>
          <p:nvPr/>
        </p:nvSpPr>
        <p:spPr>
          <a:xfrm>
            <a:off x="5336524" y="3407182"/>
            <a:ext cx="1805354" cy="8336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Stuur</a:t>
            </a:r>
            <a:r>
              <a:rPr lang="en-US" dirty="0"/>
              <a:t> </a:t>
            </a:r>
            <a:r>
              <a:rPr lang="en-US" dirty="0" err="1"/>
              <a:t>signaal</a:t>
            </a:r>
            <a:r>
              <a:rPr lang="en-US" dirty="0"/>
              <a:t> (</a:t>
            </a:r>
            <a:r>
              <a:rPr lang="en-US" dirty="0" err="1"/>
              <a:t>naar</a:t>
            </a:r>
            <a:r>
              <a:rPr lang="en-US" dirty="0"/>
              <a:t> “thing”)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E374B6-6568-4D5E-99E4-683EE387AE23}"/>
              </a:ext>
            </a:extLst>
          </p:cNvPr>
          <p:cNvSpPr/>
          <p:nvPr/>
        </p:nvSpPr>
        <p:spPr>
          <a:xfrm>
            <a:off x="562707" y="3437765"/>
            <a:ext cx="1699847" cy="8336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Voer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 </a:t>
            </a:r>
            <a:r>
              <a:rPr lang="en-US" dirty="0" err="1"/>
              <a:t>uit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25D473-8C36-48DE-BB36-63C0B8B12DC1}"/>
              </a:ext>
            </a:extLst>
          </p:cNvPr>
          <p:cNvSpPr/>
          <p:nvPr/>
        </p:nvSpPr>
        <p:spPr>
          <a:xfrm>
            <a:off x="2896862" y="3428998"/>
            <a:ext cx="1805354" cy="8336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Ontvang</a:t>
            </a:r>
            <a:r>
              <a:rPr lang="en-US" dirty="0"/>
              <a:t>/ </a:t>
            </a:r>
            <a:r>
              <a:rPr lang="en-US" dirty="0" err="1"/>
              <a:t>Interpreteer</a:t>
            </a:r>
            <a:endParaRPr lang="en-US" dirty="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0497886-99A1-4C61-82E2-9E135A7B134A}"/>
              </a:ext>
            </a:extLst>
          </p:cNvPr>
          <p:cNvSpPr/>
          <p:nvPr/>
        </p:nvSpPr>
        <p:spPr>
          <a:xfrm>
            <a:off x="7523466" y="3582050"/>
            <a:ext cx="915774" cy="527539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C703D37D-A13F-4D60-A2D9-003E978D7454}"/>
              </a:ext>
            </a:extLst>
          </p:cNvPr>
          <p:cNvSpPr/>
          <p:nvPr/>
        </p:nvSpPr>
        <p:spPr>
          <a:xfrm>
            <a:off x="4749108" y="3560232"/>
            <a:ext cx="467504" cy="527539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52502669-BABF-42D2-B2CA-F0E5800DD164}"/>
              </a:ext>
            </a:extLst>
          </p:cNvPr>
          <p:cNvSpPr/>
          <p:nvPr/>
        </p:nvSpPr>
        <p:spPr>
          <a:xfrm>
            <a:off x="2314717" y="3538414"/>
            <a:ext cx="467504" cy="527539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647A39-1A0E-46F8-9A64-81EBCE4131FD}"/>
              </a:ext>
            </a:extLst>
          </p:cNvPr>
          <p:cNvSpPr/>
          <p:nvPr/>
        </p:nvSpPr>
        <p:spPr>
          <a:xfrm>
            <a:off x="55249" y="2082672"/>
            <a:ext cx="495736" cy="1692159"/>
          </a:xfrm>
          <a:custGeom>
            <a:avLst/>
            <a:gdLst>
              <a:gd name="connsiteX0" fmla="*/ 495736 w 495736"/>
              <a:gd name="connsiteY0" fmla="*/ 1692159 h 1692159"/>
              <a:gd name="connsiteX1" fmla="*/ 179213 w 495736"/>
              <a:gd name="connsiteY1" fmla="*/ 1317020 h 1692159"/>
              <a:gd name="connsiteX2" fmla="*/ 3366 w 495736"/>
              <a:gd name="connsiteY2" fmla="*/ 660528 h 1692159"/>
              <a:gd name="connsiteX3" fmla="*/ 97151 w 495736"/>
              <a:gd name="connsiteY3" fmla="*/ 97820 h 1692159"/>
              <a:gd name="connsiteX4" fmla="*/ 484013 w 495736"/>
              <a:gd name="connsiteY4" fmla="*/ 4036 h 169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36" h="1692159">
                <a:moveTo>
                  <a:pt x="495736" y="1692159"/>
                </a:moveTo>
                <a:cubicBezTo>
                  <a:pt x="378505" y="1590558"/>
                  <a:pt x="261275" y="1488958"/>
                  <a:pt x="179213" y="1317020"/>
                </a:cubicBezTo>
                <a:cubicBezTo>
                  <a:pt x="97151" y="1145082"/>
                  <a:pt x="17043" y="863728"/>
                  <a:pt x="3366" y="660528"/>
                </a:cubicBezTo>
                <a:cubicBezTo>
                  <a:pt x="-10311" y="457328"/>
                  <a:pt x="17043" y="207235"/>
                  <a:pt x="97151" y="97820"/>
                </a:cubicBezTo>
                <a:cubicBezTo>
                  <a:pt x="177259" y="-11595"/>
                  <a:pt x="330636" y="-3780"/>
                  <a:pt x="484013" y="40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8DB67D-6DE3-4CF5-8265-3BBD6861F885}"/>
              </a:ext>
            </a:extLst>
          </p:cNvPr>
          <p:cNvSpPr/>
          <p:nvPr/>
        </p:nvSpPr>
        <p:spPr>
          <a:xfrm>
            <a:off x="11594123" y="2274277"/>
            <a:ext cx="563703" cy="1594338"/>
          </a:xfrm>
          <a:custGeom>
            <a:avLst/>
            <a:gdLst>
              <a:gd name="connsiteX0" fmla="*/ 316523 w 563703"/>
              <a:gd name="connsiteY0" fmla="*/ 0 h 1594338"/>
              <a:gd name="connsiteX1" fmla="*/ 562708 w 563703"/>
              <a:gd name="connsiteY1" fmla="*/ 316523 h 1594338"/>
              <a:gd name="connsiteX2" fmla="*/ 386862 w 563703"/>
              <a:gd name="connsiteY2" fmla="*/ 1359877 h 1594338"/>
              <a:gd name="connsiteX3" fmla="*/ 0 w 563703"/>
              <a:gd name="connsiteY3" fmla="*/ 1594338 h 15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703" h="1594338">
                <a:moveTo>
                  <a:pt x="316523" y="0"/>
                </a:moveTo>
                <a:cubicBezTo>
                  <a:pt x="433754" y="44938"/>
                  <a:pt x="550985" y="89877"/>
                  <a:pt x="562708" y="316523"/>
                </a:cubicBezTo>
                <a:cubicBezTo>
                  <a:pt x="574431" y="543169"/>
                  <a:pt x="480647" y="1146908"/>
                  <a:pt x="386862" y="1359877"/>
                </a:cubicBezTo>
                <a:cubicBezTo>
                  <a:pt x="293077" y="1572846"/>
                  <a:pt x="146538" y="1583592"/>
                  <a:pt x="0" y="159433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Melk, goed voor elk? - OneWorld">
            <a:extLst>
              <a:ext uri="{FF2B5EF4-FFF2-40B4-BE49-F238E27FC236}">
                <a16:creationId xmlns:a16="http://schemas.microsoft.com/office/drawing/2014/main" id="{B1F5D2F0-360A-401E-89CD-8214921B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84" y="1039656"/>
            <a:ext cx="1143581" cy="857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eco opent haar grootste Nederlandse windpark op land">
            <a:extLst>
              <a:ext uri="{FF2B5EF4-FFF2-40B4-BE49-F238E27FC236}">
                <a16:creationId xmlns:a16="http://schemas.microsoft.com/office/drawing/2014/main" id="{5724EFB6-6544-45FE-B9AB-24C3C9938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99" y="4160352"/>
            <a:ext cx="1529854" cy="862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neT">
            <a:extLst>
              <a:ext uri="{FF2B5EF4-FFF2-40B4-BE49-F238E27FC236}">
                <a16:creationId xmlns:a16="http://schemas.microsoft.com/office/drawing/2014/main" id="{3D640597-BF76-4C4B-9469-9ED7D7AD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0308" y="4438228"/>
            <a:ext cx="1529854" cy="306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F8D443A-FED3-4033-9819-C05DA0EA5276}"/>
              </a:ext>
            </a:extLst>
          </p:cNvPr>
          <p:cNvSpPr/>
          <p:nvPr/>
        </p:nvSpPr>
        <p:spPr>
          <a:xfrm>
            <a:off x="1758462" y="4557133"/>
            <a:ext cx="8741508" cy="108867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6E0517A-03D4-44E5-9024-BF6791FD47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4B1BB9-F0DB-4D7D-AB57-1A82DE3A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ontwikkelingen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IoT </a:t>
            </a:r>
            <a:r>
              <a:rPr lang="en-US" dirty="0" err="1"/>
              <a:t>mogelijk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2D8F2-7585-4328-B47E-FC89B67DA9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Sensoren</a:t>
            </a:r>
            <a:r>
              <a:rPr lang="en-US" dirty="0"/>
              <a:t> &amp; </a:t>
            </a:r>
            <a:r>
              <a:rPr lang="en-US" dirty="0" err="1"/>
              <a:t>Actuatoren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slimme</a:t>
            </a:r>
            <a:r>
              <a:rPr lang="en-US" dirty="0"/>
              <a:t> </a:t>
            </a:r>
            <a:r>
              <a:rPr lang="en-US" dirty="0" err="1"/>
              <a:t>apparaten</a:t>
            </a:r>
            <a:r>
              <a:rPr lang="en-US" dirty="0"/>
              <a:t>)</a:t>
            </a:r>
          </a:p>
          <a:p>
            <a:r>
              <a:rPr lang="en-US" dirty="0"/>
              <a:t>Drones / </a:t>
            </a:r>
            <a:r>
              <a:rPr lang="en-US" dirty="0" err="1"/>
              <a:t>autonoom</a:t>
            </a:r>
            <a:r>
              <a:rPr lang="en-US" dirty="0"/>
              <a:t> </a:t>
            </a:r>
            <a:r>
              <a:rPr lang="en-US" dirty="0" err="1"/>
              <a:t>mobiele</a:t>
            </a:r>
            <a:r>
              <a:rPr lang="en-US" dirty="0"/>
              <a:t> </a:t>
            </a:r>
            <a:r>
              <a:rPr lang="en-US" dirty="0" err="1"/>
              <a:t>voertuigen</a:t>
            </a:r>
            <a:endParaRPr lang="en-US" dirty="0"/>
          </a:p>
          <a:p>
            <a:r>
              <a:rPr lang="en-US" dirty="0"/>
              <a:t>Wet van Moore</a:t>
            </a:r>
          </a:p>
          <a:p>
            <a:r>
              <a:rPr lang="en-US" dirty="0"/>
              <a:t>Raspberry Pi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i="1" dirty="0"/>
              <a:t>edge devices</a:t>
            </a:r>
          </a:p>
          <a:p>
            <a:r>
              <a:rPr lang="en-US" dirty="0" err="1"/>
              <a:t>Batterij</a:t>
            </a:r>
            <a:r>
              <a:rPr lang="en-US" dirty="0"/>
              <a:t>, Solar Panel</a:t>
            </a:r>
          </a:p>
          <a:p>
            <a:r>
              <a:rPr lang="en-US" dirty="0" err="1"/>
              <a:t>Communicatie</a:t>
            </a:r>
            <a:r>
              <a:rPr lang="en-US" dirty="0"/>
              <a:t> – RFID, </a:t>
            </a:r>
            <a:r>
              <a:rPr lang="en-US" dirty="0" err="1"/>
              <a:t>WiFi</a:t>
            </a:r>
            <a:r>
              <a:rPr lang="en-US" dirty="0"/>
              <a:t>, LTM, LoRa, GPRS/2G, 3G, 4G, 5G</a:t>
            </a:r>
          </a:p>
          <a:p>
            <a:r>
              <a:rPr lang="en-US" dirty="0" err="1"/>
              <a:t>Cryptografie</a:t>
            </a:r>
            <a:endParaRPr lang="en-US" dirty="0"/>
          </a:p>
          <a:p>
            <a:r>
              <a:rPr lang="en-US" dirty="0"/>
              <a:t>Internet</a:t>
            </a:r>
          </a:p>
          <a:p>
            <a:r>
              <a:rPr lang="en-US" dirty="0"/>
              <a:t>APIs &amp; automation – </a:t>
            </a:r>
            <a:r>
              <a:rPr lang="en-US" dirty="0" err="1"/>
              <a:t>programmatische</a:t>
            </a:r>
            <a:r>
              <a:rPr lang="en-US" dirty="0"/>
              <a:t> </a:t>
            </a:r>
            <a:r>
              <a:rPr lang="en-US" dirty="0" err="1"/>
              <a:t>ingangen</a:t>
            </a:r>
            <a:endParaRPr lang="en-US" dirty="0"/>
          </a:p>
          <a:p>
            <a:r>
              <a:rPr lang="en-US" dirty="0"/>
              <a:t>Cloud</a:t>
            </a:r>
          </a:p>
          <a:p>
            <a:pPr lvl="1"/>
            <a:r>
              <a:rPr lang="en-US" dirty="0"/>
              <a:t>PaaS &amp; SaaS </a:t>
            </a:r>
          </a:p>
          <a:p>
            <a:r>
              <a:rPr lang="en-US" dirty="0"/>
              <a:t>(streaming) data-</a:t>
            </a:r>
            <a:r>
              <a:rPr lang="en-US" dirty="0" err="1"/>
              <a:t>verwerking</a:t>
            </a:r>
            <a:r>
              <a:rPr lang="en-US" dirty="0"/>
              <a:t> &amp; Machine Learning</a:t>
            </a:r>
          </a:p>
        </p:txBody>
      </p:sp>
      <p:pic>
        <p:nvPicPr>
          <p:cNvPr id="7" name="Snagit_SNG863">
            <a:extLst>
              <a:ext uri="{FF2B5EF4-FFF2-40B4-BE49-F238E27FC236}">
                <a16:creationId xmlns:a16="http://schemas.microsoft.com/office/drawing/2014/main" id="{44635B96-DD6E-408C-B2A4-15C939D2D88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2"/>
          <a:srcRect t="31190" b="31190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6078E4E-FB75-4A41-A9EF-22990248AD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63" y="3838871"/>
            <a:ext cx="5175008" cy="2667155"/>
          </a:xfrm>
          <a:prstGeom prst="rect">
            <a:avLst/>
          </a:prstGeom>
        </p:spPr>
      </p:pic>
      <p:pic>
        <p:nvPicPr>
          <p:cNvPr id="2050" name="Picture 2" descr="Top IoT Communication Protocols Updated 2021 [ ZigBee, NFC, and More ] -">
            <a:extLst>
              <a:ext uri="{FF2B5EF4-FFF2-40B4-BE49-F238E27FC236}">
                <a16:creationId xmlns:a16="http://schemas.microsoft.com/office/drawing/2014/main" id="{6C73AD25-64D2-4152-847C-1FEA52119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06" y="1658815"/>
            <a:ext cx="2263132" cy="177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6E4C8D9-FE3C-4904-9E88-7C01E0D522AE}"/>
              </a:ext>
            </a:extLst>
          </p:cNvPr>
          <p:cNvCxnSpPr>
            <a:cxnSpLocks/>
            <a:endCxn id="2050" idx="1"/>
          </p:cNvCxnSpPr>
          <p:nvPr/>
        </p:nvCxnSpPr>
        <p:spPr>
          <a:xfrm flipV="1">
            <a:off x="7069015" y="2543908"/>
            <a:ext cx="2326191" cy="10013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7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uitdagingen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5DA1E-1658-406E-A9EE-871A075AFD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Device management </a:t>
            </a:r>
          </a:p>
          <a:p>
            <a:r>
              <a:rPr lang="en-US" dirty="0" err="1"/>
              <a:t>Communicatie</a:t>
            </a:r>
            <a:r>
              <a:rPr lang="en-US" dirty="0"/>
              <a:t> </a:t>
            </a:r>
          </a:p>
          <a:p>
            <a:r>
              <a:rPr lang="en-US" dirty="0"/>
              <a:t>Privacy</a:t>
            </a:r>
          </a:p>
          <a:p>
            <a:r>
              <a:rPr lang="en-US" dirty="0" err="1"/>
              <a:t>Dataverwerking</a:t>
            </a:r>
            <a:r>
              <a:rPr lang="en-US" dirty="0"/>
              <a:t> op </a:t>
            </a:r>
            <a:r>
              <a:rPr lang="en-US" dirty="0" err="1"/>
              <a:t>schaal</a:t>
            </a:r>
            <a:endParaRPr lang="en-US" dirty="0"/>
          </a:p>
          <a:p>
            <a:r>
              <a:rPr lang="en-US" dirty="0" err="1"/>
              <a:t>Hoeveelheid</a:t>
            </a:r>
            <a:r>
              <a:rPr lang="en-US" dirty="0"/>
              <a:t> data </a:t>
            </a:r>
          </a:p>
          <a:p>
            <a:r>
              <a:rPr lang="en-US" dirty="0" err="1"/>
              <a:t>Beschikbaarheid</a:t>
            </a:r>
            <a:endParaRPr lang="en-US" dirty="0"/>
          </a:p>
          <a:p>
            <a:r>
              <a:rPr lang="en-US" dirty="0"/>
              <a:t>(</a:t>
            </a:r>
            <a:r>
              <a:rPr lang="en-US" dirty="0" err="1"/>
              <a:t>mentale</a:t>
            </a:r>
            <a:r>
              <a:rPr lang="en-US" dirty="0"/>
              <a:t>) </a:t>
            </a:r>
            <a:r>
              <a:rPr lang="en-US" dirty="0" err="1"/>
              <a:t>Drempel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Oplossingen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IoT PaaS, </a:t>
            </a:r>
          </a:p>
          <a:p>
            <a:pPr lvl="1"/>
            <a:r>
              <a:rPr lang="en-US" dirty="0" err="1"/>
              <a:t>communicatieprotocollen</a:t>
            </a:r>
            <a:r>
              <a:rPr lang="en-US" dirty="0"/>
              <a:t>/</a:t>
            </a:r>
            <a:r>
              <a:rPr lang="en-US" dirty="0" err="1"/>
              <a:t>diensten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AI IoT</a:t>
            </a:r>
          </a:p>
          <a:p>
            <a:pPr lvl="1"/>
            <a:r>
              <a:rPr lang="en-US" dirty="0"/>
              <a:t>“IoT </a:t>
            </a:r>
            <a:r>
              <a:rPr lang="en-US" dirty="0" err="1"/>
              <a:t>voor</a:t>
            </a:r>
            <a:r>
              <a:rPr lang="en-US" dirty="0"/>
              <a:t> small use cases”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2050" name="Picture 2" descr="How Leadership Challenges Can Bring Out the Best In You - Lolly Daskal |">
            <a:extLst>
              <a:ext uri="{FF2B5EF4-FFF2-40B4-BE49-F238E27FC236}">
                <a16:creationId xmlns:a16="http://schemas.microsoft.com/office/drawing/2014/main" id="{153B194B-5A0C-4F03-A5E0-63962DB7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646" y="194383"/>
            <a:ext cx="3070713" cy="216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15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uitdagingen</a:t>
            </a:r>
            <a:r>
              <a:rPr lang="en-US" dirty="0"/>
              <a:t>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C5DA1E-1658-406E-A9EE-871A075AFD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Device management (aantallen, </a:t>
            </a:r>
            <a:r>
              <a:rPr lang="en-US" dirty="0" err="1"/>
              <a:t>kosten</a:t>
            </a:r>
            <a:r>
              <a:rPr lang="en-US" dirty="0"/>
              <a:t> van </a:t>
            </a:r>
            <a:r>
              <a:rPr lang="en-US" dirty="0" err="1"/>
              <a:t>handmatige</a:t>
            </a:r>
            <a:r>
              <a:rPr lang="en-US" dirty="0"/>
              <a:t> </a:t>
            </a:r>
            <a:r>
              <a:rPr lang="en-US" dirty="0" err="1"/>
              <a:t>actie</a:t>
            </a:r>
            <a:r>
              <a:rPr lang="en-US" dirty="0"/>
              <a:t>)</a:t>
            </a:r>
          </a:p>
          <a:p>
            <a:r>
              <a:rPr lang="en-US" dirty="0" err="1"/>
              <a:t>Communicatie</a:t>
            </a:r>
            <a:r>
              <a:rPr lang="en-US" dirty="0"/>
              <a:t> (</a:t>
            </a:r>
            <a:r>
              <a:rPr lang="en-US" dirty="0" err="1"/>
              <a:t>traagheid</a:t>
            </a:r>
            <a:r>
              <a:rPr lang="en-US" dirty="0"/>
              <a:t>, </a:t>
            </a:r>
            <a:r>
              <a:rPr lang="en-US" dirty="0" err="1"/>
              <a:t>capaciteit</a:t>
            </a:r>
            <a:r>
              <a:rPr lang="en-US" dirty="0"/>
              <a:t>, </a:t>
            </a:r>
            <a:r>
              <a:rPr lang="en-US" dirty="0" err="1"/>
              <a:t>betrouwbaarheid</a:t>
            </a:r>
            <a:r>
              <a:rPr lang="en-US" dirty="0"/>
              <a:t> </a:t>
            </a:r>
            <a:r>
              <a:rPr lang="en-US" dirty="0" err="1"/>
              <a:t>verbinding</a:t>
            </a:r>
            <a:r>
              <a:rPr lang="en-US" dirty="0"/>
              <a:t>, </a:t>
            </a:r>
            <a:r>
              <a:rPr lang="en-US" dirty="0" err="1"/>
              <a:t>kosten</a:t>
            </a:r>
            <a:r>
              <a:rPr lang="en-US" dirty="0"/>
              <a:t> </a:t>
            </a:r>
            <a:r>
              <a:rPr lang="en-US" dirty="0" err="1"/>
              <a:t>datatransport</a:t>
            </a:r>
            <a:r>
              <a:rPr lang="en-US" dirty="0"/>
              <a:t>, </a:t>
            </a:r>
            <a:r>
              <a:rPr lang="en-US" dirty="0" err="1"/>
              <a:t>beveiliging</a:t>
            </a:r>
            <a:r>
              <a:rPr lang="en-US" dirty="0"/>
              <a:t>)</a:t>
            </a:r>
          </a:p>
          <a:p>
            <a:r>
              <a:rPr lang="en-US" dirty="0"/>
              <a:t>Privacy (</a:t>
            </a:r>
            <a:r>
              <a:rPr lang="en-US" dirty="0" err="1"/>
              <a:t>camerabeelden</a:t>
            </a:r>
            <a:r>
              <a:rPr lang="en-US" dirty="0"/>
              <a:t> </a:t>
            </a:r>
            <a:r>
              <a:rPr lang="en-US" dirty="0" err="1"/>
              <a:t>verzamelen</a:t>
            </a:r>
            <a:r>
              <a:rPr lang="en-US" dirty="0"/>
              <a:t>, </a:t>
            </a:r>
            <a:r>
              <a:rPr lang="en-US" dirty="0" err="1"/>
              <a:t>energieverbruiksgegevens</a:t>
            </a:r>
            <a:r>
              <a:rPr lang="en-US" dirty="0"/>
              <a:t> </a:t>
            </a:r>
            <a:r>
              <a:rPr lang="en-US" dirty="0" err="1"/>
              <a:t>gekoppeld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adres</a:t>
            </a:r>
            <a:r>
              <a:rPr lang="en-US" dirty="0"/>
              <a:t>/</a:t>
            </a:r>
            <a:r>
              <a:rPr lang="en-US" dirty="0" err="1"/>
              <a:t>locatie</a:t>
            </a:r>
            <a:r>
              <a:rPr lang="en-US" dirty="0"/>
              <a:t>)</a:t>
            </a:r>
          </a:p>
          <a:p>
            <a:r>
              <a:rPr lang="en-US" dirty="0" err="1"/>
              <a:t>Dataverwerking</a:t>
            </a:r>
            <a:r>
              <a:rPr lang="en-US" dirty="0"/>
              <a:t> op </a:t>
            </a:r>
            <a:r>
              <a:rPr lang="en-US" dirty="0" err="1"/>
              <a:t>schaal</a:t>
            </a:r>
            <a:r>
              <a:rPr lang="en-US" dirty="0"/>
              <a:t> (</a:t>
            </a:r>
            <a:r>
              <a:rPr lang="en-US" dirty="0" err="1"/>
              <a:t>veel</a:t>
            </a:r>
            <a:r>
              <a:rPr lang="en-US" dirty="0"/>
              <a:t>, snel, </a:t>
            </a:r>
            <a:r>
              <a:rPr lang="en-US" dirty="0" err="1"/>
              <a:t>betrouwbaar</a:t>
            </a:r>
            <a:r>
              <a:rPr lang="en-US" dirty="0"/>
              <a:t>, </a:t>
            </a:r>
            <a:r>
              <a:rPr lang="en-US" dirty="0" err="1"/>
              <a:t>zinvol</a:t>
            </a:r>
            <a:r>
              <a:rPr lang="en-US" dirty="0"/>
              <a:t> – </a:t>
            </a:r>
            <a:r>
              <a:rPr lang="en-US" dirty="0" err="1"/>
              <a:t>ook</a:t>
            </a:r>
            <a:r>
              <a:rPr lang="en-US" dirty="0"/>
              <a:t>: </a:t>
            </a:r>
            <a:r>
              <a:rPr lang="en-US" dirty="0" err="1"/>
              <a:t>kosten</a:t>
            </a:r>
            <a:r>
              <a:rPr lang="en-US" dirty="0"/>
              <a:t>)</a:t>
            </a:r>
          </a:p>
          <a:p>
            <a:r>
              <a:rPr lang="en-US" dirty="0" err="1"/>
              <a:t>Hoeveelheid</a:t>
            </a:r>
            <a:r>
              <a:rPr lang="en-US" dirty="0"/>
              <a:t> data – wat </a:t>
            </a:r>
            <a:r>
              <a:rPr lang="en-US" dirty="0" err="1"/>
              <a:t>moet</a:t>
            </a:r>
            <a:r>
              <a:rPr lang="en-US" dirty="0"/>
              <a:t> je er </a:t>
            </a:r>
            <a:r>
              <a:rPr lang="en-US" dirty="0" err="1"/>
              <a:t>allemaal</a:t>
            </a:r>
            <a:r>
              <a:rPr lang="en-US" dirty="0"/>
              <a:t> mee? </a:t>
            </a:r>
          </a:p>
          <a:p>
            <a:r>
              <a:rPr lang="en-US" dirty="0" err="1"/>
              <a:t>Beschikbaarheid</a:t>
            </a:r>
            <a:r>
              <a:rPr lang="en-US" dirty="0"/>
              <a:t> (failover, recovery)</a:t>
            </a:r>
          </a:p>
          <a:p>
            <a:r>
              <a:rPr lang="en-US" dirty="0"/>
              <a:t>(</a:t>
            </a:r>
            <a:r>
              <a:rPr lang="en-US" dirty="0" err="1"/>
              <a:t>mentale</a:t>
            </a:r>
            <a:r>
              <a:rPr lang="en-US" dirty="0"/>
              <a:t>) </a:t>
            </a:r>
            <a:r>
              <a:rPr lang="en-US" dirty="0" err="1"/>
              <a:t>Drempel</a:t>
            </a:r>
            <a:r>
              <a:rPr lang="en-US" dirty="0"/>
              <a:t>: kennis, </a:t>
            </a:r>
            <a:r>
              <a:rPr lang="en-US" dirty="0" err="1"/>
              <a:t>investering</a:t>
            </a:r>
            <a:r>
              <a:rPr lang="en-US" dirty="0"/>
              <a:t>, “readiness”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Oplossingen</a:t>
            </a:r>
            <a:r>
              <a:rPr lang="en-US" dirty="0"/>
              <a:t>: IoT PaaS, </a:t>
            </a:r>
            <a:r>
              <a:rPr lang="en-US" dirty="0" err="1"/>
              <a:t>communicatieprotocollen</a:t>
            </a:r>
            <a:r>
              <a:rPr lang="en-US" dirty="0"/>
              <a:t>/</a:t>
            </a:r>
            <a:r>
              <a:rPr lang="en-US" dirty="0" err="1"/>
              <a:t>diensten</a:t>
            </a:r>
            <a:r>
              <a:rPr lang="en-US" dirty="0"/>
              <a:t>, AI IoT, “IoT </a:t>
            </a:r>
            <a:r>
              <a:rPr lang="en-US" dirty="0" err="1"/>
              <a:t>voor</a:t>
            </a:r>
            <a:r>
              <a:rPr lang="en-US" dirty="0"/>
              <a:t> small use cases”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2050" name="Picture 2" descr="How Leadership Challenges Can Bring Out the Best In You - Lolly Daskal |">
            <a:extLst>
              <a:ext uri="{FF2B5EF4-FFF2-40B4-BE49-F238E27FC236}">
                <a16:creationId xmlns:a16="http://schemas.microsoft.com/office/drawing/2014/main" id="{153B194B-5A0C-4F03-A5E0-63962DB749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646" y="194383"/>
            <a:ext cx="3070713" cy="2168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88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!!oogst" descr="Harvesting Oranges in Riverside #5 | Let's do the math. A fu… | Flickr">
            <a:extLst>
              <a:ext uri="{FF2B5EF4-FFF2-40B4-BE49-F238E27FC236}">
                <a16:creationId xmlns:a16="http://schemas.microsoft.com/office/drawing/2014/main" id="{CA46F4C0-670D-448D-BA47-C46C8514A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b="15682"/>
          <a:stretch/>
        </p:blipFill>
        <p:spPr bwMode="auto">
          <a:xfrm>
            <a:off x="20" y="10"/>
            <a:ext cx="12191980" cy="662227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B44C6A2-22D5-498E-9245-ADF3D20067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6622288"/>
            <a:ext cx="12192000" cy="235712"/>
          </a:xfrm>
        </p:spPr>
        <p:txBody>
          <a:bodyPr anchor="ctr">
            <a:normAutofit/>
          </a:bodyPr>
          <a:lstStyle/>
          <a:p>
            <a:r>
              <a:rPr lang="en-US" dirty="0"/>
              <a:t>Edge</a:t>
            </a:r>
          </a:p>
        </p:txBody>
      </p:sp>
      <p:sp>
        <p:nvSpPr>
          <p:cNvPr id="71" name="Picture Placeholder 4">
            <a:extLst>
              <a:ext uri="{FF2B5EF4-FFF2-40B4-BE49-F238E27FC236}">
                <a16:creationId xmlns:a16="http://schemas.microsoft.com/office/drawing/2014/main" id="{E39C558B-1C7D-B46C-271E-852456A57EF6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0037764" y="454425"/>
            <a:ext cx="1195200" cy="231345"/>
          </a:xfrm>
        </p:spPr>
      </p:sp>
    </p:spTree>
    <p:extLst>
      <p:ext uri="{BB962C8B-B14F-4D97-AF65-F5344CB8AC3E}">
        <p14:creationId xmlns:p14="http://schemas.microsoft.com/office/powerpoint/2010/main" val="145644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AD371B4-BD66-48BF-B928-63966CE01A21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2"/>
          <a:srcRect l="19711" r="19711"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DA55BE-9837-4621-926C-9FBD9A172B3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67" y="1085320"/>
            <a:ext cx="6332106" cy="3732865"/>
          </a:xfrm>
        </p:spPr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i="1" dirty="0" err="1"/>
              <a:t>alles</a:t>
            </a:r>
            <a:r>
              <a:rPr lang="en-US" dirty="0"/>
              <a:t> sturen?</a:t>
            </a:r>
          </a:p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i="1" dirty="0" err="1"/>
              <a:t>volledig</a:t>
            </a:r>
            <a:r>
              <a:rPr lang="en-US" dirty="0"/>
              <a:t> sturen?</a:t>
            </a:r>
          </a:p>
          <a:p>
            <a:r>
              <a:rPr lang="en-US" dirty="0" err="1"/>
              <a:t>Waarom</a:t>
            </a:r>
            <a:r>
              <a:rPr lang="en-US" dirty="0"/>
              <a:t> </a:t>
            </a:r>
            <a:r>
              <a:rPr lang="en-US" dirty="0" err="1"/>
              <a:t>alles</a:t>
            </a:r>
            <a:r>
              <a:rPr lang="en-US" dirty="0"/>
              <a:t> </a:t>
            </a:r>
            <a:r>
              <a:rPr lang="en-US" i="1" dirty="0"/>
              <a:t>direct</a:t>
            </a:r>
            <a:r>
              <a:rPr lang="en-US" dirty="0"/>
              <a:t> sturen?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4050207-40B4-47D0-9EAA-5CCF025E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</a:t>
            </a:r>
            <a:r>
              <a:rPr lang="en-US" dirty="0" err="1"/>
              <a:t>voorbewerken</a:t>
            </a:r>
            <a:endParaRPr lang="en-US" dirty="0"/>
          </a:p>
        </p:txBody>
      </p:sp>
      <p:pic>
        <p:nvPicPr>
          <p:cNvPr id="13" name="Picture 6">
            <a:extLst>
              <a:ext uri="{FF2B5EF4-FFF2-40B4-BE49-F238E27FC236}">
                <a16:creationId xmlns:a16="http://schemas.microsoft.com/office/drawing/2014/main" id="{78AB6AF6-DFB8-4E38-8512-AD7CE256A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245" y="4620341"/>
            <a:ext cx="2815221" cy="1986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C9A061-2CBA-4BF6-860B-8A3CF457BF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589" t="38120" r="53077" b="26667"/>
          <a:stretch/>
        </p:blipFill>
        <p:spPr>
          <a:xfrm>
            <a:off x="1094385" y="4620342"/>
            <a:ext cx="1379175" cy="1986784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8638371B-F1F8-450D-BF3B-9A057CEA5F0A}"/>
              </a:ext>
            </a:extLst>
          </p:cNvPr>
          <p:cNvSpPr/>
          <p:nvPr/>
        </p:nvSpPr>
        <p:spPr>
          <a:xfrm>
            <a:off x="656492" y="5310554"/>
            <a:ext cx="1148862" cy="574431"/>
          </a:xfrm>
          <a:custGeom>
            <a:avLst/>
            <a:gdLst>
              <a:gd name="connsiteX0" fmla="*/ 0 w 1148862"/>
              <a:gd name="connsiteY0" fmla="*/ 287216 h 574431"/>
              <a:gd name="connsiteX1" fmla="*/ 574431 w 1148862"/>
              <a:gd name="connsiteY1" fmla="*/ 0 h 574431"/>
              <a:gd name="connsiteX2" fmla="*/ 1148862 w 1148862"/>
              <a:gd name="connsiteY2" fmla="*/ 287216 h 574431"/>
              <a:gd name="connsiteX3" fmla="*/ 574431 w 1148862"/>
              <a:gd name="connsiteY3" fmla="*/ 574432 h 574431"/>
              <a:gd name="connsiteX4" fmla="*/ 0 w 1148862"/>
              <a:gd name="connsiteY4" fmla="*/ 287216 h 574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8862" h="574431" extrusionOk="0">
                <a:moveTo>
                  <a:pt x="0" y="287216"/>
                </a:moveTo>
                <a:cubicBezTo>
                  <a:pt x="-29598" y="129857"/>
                  <a:pt x="282081" y="24479"/>
                  <a:pt x="574431" y="0"/>
                </a:cubicBezTo>
                <a:cubicBezTo>
                  <a:pt x="906246" y="29896"/>
                  <a:pt x="1149290" y="141658"/>
                  <a:pt x="1148862" y="287216"/>
                </a:cubicBezTo>
                <a:cubicBezTo>
                  <a:pt x="1107641" y="383650"/>
                  <a:pt x="940776" y="633793"/>
                  <a:pt x="574431" y="574432"/>
                </a:cubicBezTo>
                <a:cubicBezTo>
                  <a:pt x="269005" y="530455"/>
                  <a:pt x="5147" y="455438"/>
                  <a:pt x="0" y="287216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!!oogst" descr="Harvesting Oranges in Riverside #5 | Let's do the math. A fu… | Flickr">
            <a:extLst>
              <a:ext uri="{FF2B5EF4-FFF2-40B4-BE49-F238E27FC236}">
                <a16:creationId xmlns:a16="http://schemas.microsoft.com/office/drawing/2014/main" id="{C43F9B15-61A5-4603-A3FE-6097502713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12" b="15682"/>
          <a:stretch/>
        </p:blipFill>
        <p:spPr bwMode="auto">
          <a:xfrm>
            <a:off x="5715466" y="350002"/>
            <a:ext cx="2707521" cy="147063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2D441C9B-8C7A-45DB-A61B-35543262E7E0}"/>
              </a:ext>
            </a:extLst>
          </p:cNvPr>
          <p:cNvSpPr/>
          <p:nvPr/>
        </p:nvSpPr>
        <p:spPr>
          <a:xfrm rot="1830101">
            <a:off x="8151594" y="1013300"/>
            <a:ext cx="679939" cy="676894"/>
          </a:xfrm>
          <a:prstGeom prst="rightArrow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9A0F038-1D0F-483E-8254-4A786C45EEAC}"/>
              </a:ext>
            </a:extLst>
          </p:cNvPr>
          <p:cNvSpPr/>
          <p:nvPr/>
        </p:nvSpPr>
        <p:spPr>
          <a:xfrm>
            <a:off x="2849612" y="5039301"/>
            <a:ext cx="1148862" cy="1363038"/>
          </a:xfrm>
          <a:custGeom>
            <a:avLst/>
            <a:gdLst>
              <a:gd name="connsiteX0" fmla="*/ 0 w 1148862"/>
              <a:gd name="connsiteY0" fmla="*/ 681519 h 1363038"/>
              <a:gd name="connsiteX1" fmla="*/ 574431 w 1148862"/>
              <a:gd name="connsiteY1" fmla="*/ 0 h 1363038"/>
              <a:gd name="connsiteX2" fmla="*/ 1148862 w 1148862"/>
              <a:gd name="connsiteY2" fmla="*/ 681519 h 1363038"/>
              <a:gd name="connsiteX3" fmla="*/ 574431 w 1148862"/>
              <a:gd name="connsiteY3" fmla="*/ 1363038 h 1363038"/>
              <a:gd name="connsiteX4" fmla="*/ 0 w 1148862"/>
              <a:gd name="connsiteY4" fmla="*/ 681519 h 1363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8862" h="1363038" extrusionOk="0">
                <a:moveTo>
                  <a:pt x="0" y="681519"/>
                </a:moveTo>
                <a:cubicBezTo>
                  <a:pt x="-93843" y="309140"/>
                  <a:pt x="318816" y="60597"/>
                  <a:pt x="574431" y="0"/>
                </a:cubicBezTo>
                <a:cubicBezTo>
                  <a:pt x="920505" y="59160"/>
                  <a:pt x="1150199" y="345929"/>
                  <a:pt x="1148862" y="681519"/>
                </a:cubicBezTo>
                <a:cubicBezTo>
                  <a:pt x="1100462" y="984890"/>
                  <a:pt x="913511" y="1389434"/>
                  <a:pt x="574431" y="1363038"/>
                </a:cubicBezTo>
                <a:cubicBezTo>
                  <a:pt x="262992" y="1341429"/>
                  <a:pt x="36829" y="1126577"/>
                  <a:pt x="0" y="681519"/>
                </a:cubicBezTo>
                <a:close/>
              </a:path>
            </a:pathLst>
          </a:custGeom>
          <a:noFill/>
          <a:ln w="57150">
            <a:solidFill>
              <a:srgbClr val="FFC000"/>
            </a:solidFill>
            <a:extLst>
              <a:ext uri="{C807C97D-BFC1-408E-A445-0C87EB9F89A2}">
                <ask:lineSketchStyleProps xmlns:ask="http://schemas.microsoft.com/office/drawing/2018/sketchyshapes" sd="2650216993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003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 animBg="1"/>
      <p:bldP spid="18" grpId="0" animBg="1"/>
      <p:bldP spid="18" grpId="1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E4FFA38-EDA4-4803-91FB-66491978FDB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86869-1EC3-4641-B404-43B25A640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67" y="1085320"/>
            <a:ext cx="6332106" cy="3932157"/>
          </a:xfrm>
        </p:spPr>
        <p:txBody>
          <a:bodyPr/>
          <a:lstStyle/>
          <a:p>
            <a:r>
              <a:rPr lang="en-US" dirty="0"/>
              <a:t>Filter</a:t>
            </a:r>
          </a:p>
          <a:p>
            <a:r>
              <a:rPr lang="en-US" dirty="0"/>
              <a:t>Bewerk</a:t>
            </a:r>
          </a:p>
          <a:p>
            <a:r>
              <a:rPr lang="en-US" dirty="0" err="1"/>
              <a:t>Comprimeer</a:t>
            </a:r>
            <a:endParaRPr lang="en-US" dirty="0"/>
          </a:p>
          <a:p>
            <a:r>
              <a:rPr lang="en-US" dirty="0" err="1"/>
              <a:t>Aggregeer</a:t>
            </a:r>
            <a:endParaRPr lang="en-US" dirty="0"/>
          </a:p>
          <a:p>
            <a:r>
              <a:rPr lang="en-US" dirty="0" err="1"/>
              <a:t>Spaar</a:t>
            </a:r>
            <a:r>
              <a:rPr lang="en-US" dirty="0"/>
              <a:t> op</a:t>
            </a:r>
          </a:p>
          <a:p>
            <a:r>
              <a:rPr lang="en-US" dirty="0"/>
              <a:t>“Heartbeat”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8832D7-A8E8-4A75-96FC-784A3430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FB290F3-8203-48E1-861E-2D8B8C134A6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4250D91-CA14-4924-B3A7-886D59EAB3F9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7" r="26807"/>
          <a:stretch>
            <a:fillRect/>
          </a:stretch>
        </p:blipFill>
        <p:spPr bwMode="auto">
          <a:xfrm>
            <a:off x="7662863" y="1085850"/>
            <a:ext cx="3568700" cy="512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8D01E8D-4D23-49CD-B3D2-F2CC3D8B61CD}"/>
              </a:ext>
            </a:extLst>
          </p:cNvPr>
          <p:cNvGrpSpPr/>
          <p:nvPr/>
        </p:nvGrpSpPr>
        <p:grpSpPr>
          <a:xfrm>
            <a:off x="766855" y="5577923"/>
            <a:ext cx="1715339" cy="1029203"/>
            <a:chOff x="5533" y="2211679"/>
            <a:chExt cx="1715339" cy="102920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47E312-6B2E-462F-AC9A-EEC45D3E731C}"/>
                </a:ext>
              </a:extLst>
            </p:cNvPr>
            <p:cNvSpPr/>
            <p:nvPr/>
          </p:nvSpPr>
          <p:spPr>
            <a:xfrm>
              <a:off x="5533" y="2211679"/>
              <a:ext cx="1715339" cy="102920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4C7E490D-2BC1-4FEF-AE4E-625A929BD664}"/>
                </a:ext>
              </a:extLst>
            </p:cNvPr>
            <p:cNvSpPr txBox="1"/>
            <p:nvPr/>
          </p:nvSpPr>
          <p:spPr>
            <a:xfrm>
              <a:off x="35677" y="2241823"/>
              <a:ext cx="1655051" cy="968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Meten</a:t>
              </a:r>
              <a:endParaRPr lang="en-US" sz="17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C7B2A2-3644-4D5B-8928-68F0E8065CAF}"/>
              </a:ext>
            </a:extLst>
          </p:cNvPr>
          <p:cNvGrpSpPr/>
          <p:nvPr/>
        </p:nvGrpSpPr>
        <p:grpSpPr>
          <a:xfrm>
            <a:off x="2653728" y="5879823"/>
            <a:ext cx="363651" cy="425404"/>
            <a:chOff x="1892406" y="2513579"/>
            <a:chExt cx="363651" cy="425404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4B41F66-9C35-40B4-B3CB-EADE44F72430}"/>
                </a:ext>
              </a:extLst>
            </p:cNvPr>
            <p:cNvSpPr/>
            <p:nvPr/>
          </p:nvSpPr>
          <p:spPr>
            <a:xfrm>
              <a:off x="1892406" y="2513579"/>
              <a:ext cx="363651" cy="42540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6">
              <a:extLst>
                <a:ext uri="{FF2B5EF4-FFF2-40B4-BE49-F238E27FC236}">
                  <a16:creationId xmlns:a16="http://schemas.microsoft.com/office/drawing/2014/main" id="{C9B06625-CFE9-440C-8827-77B9DF0A47CC}"/>
                </a:ext>
              </a:extLst>
            </p:cNvPr>
            <p:cNvSpPr txBox="1"/>
            <p:nvPr/>
          </p:nvSpPr>
          <p:spPr>
            <a:xfrm>
              <a:off x="1892406" y="2598660"/>
              <a:ext cx="254556" cy="255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9322C-9755-422A-BEE7-287D3E8B6D01}"/>
              </a:ext>
            </a:extLst>
          </p:cNvPr>
          <p:cNvGrpSpPr/>
          <p:nvPr/>
        </p:nvGrpSpPr>
        <p:grpSpPr>
          <a:xfrm>
            <a:off x="3168330" y="5577923"/>
            <a:ext cx="1715339" cy="1029203"/>
            <a:chOff x="2407008" y="2211679"/>
            <a:chExt cx="1715339" cy="102920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3F22EAB-1A5A-40DB-BEC6-984876CC1E33}"/>
                </a:ext>
              </a:extLst>
            </p:cNvPr>
            <p:cNvSpPr/>
            <p:nvPr/>
          </p:nvSpPr>
          <p:spPr>
            <a:xfrm>
              <a:off x="2407008" y="2211679"/>
              <a:ext cx="1715339" cy="102920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94C4CE13-6A8F-4DCF-BB4A-B320F8C63A59}"/>
                </a:ext>
              </a:extLst>
            </p:cNvPr>
            <p:cNvSpPr txBox="1"/>
            <p:nvPr/>
          </p:nvSpPr>
          <p:spPr>
            <a:xfrm>
              <a:off x="2437152" y="2241823"/>
              <a:ext cx="1655051" cy="968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Communiceren</a:t>
              </a:r>
              <a:endParaRPr lang="en-US" sz="1700" kern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A7F7CF-482D-4D21-BAA6-436F7997A8E6}"/>
              </a:ext>
            </a:extLst>
          </p:cNvPr>
          <p:cNvGrpSpPr/>
          <p:nvPr/>
        </p:nvGrpSpPr>
        <p:grpSpPr>
          <a:xfrm>
            <a:off x="5157351" y="5959973"/>
            <a:ext cx="363651" cy="425404"/>
            <a:chOff x="1892406" y="2513579"/>
            <a:chExt cx="363651" cy="425404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20FF217-0785-4F8A-B896-0DC094B02379}"/>
                </a:ext>
              </a:extLst>
            </p:cNvPr>
            <p:cNvSpPr/>
            <p:nvPr/>
          </p:nvSpPr>
          <p:spPr>
            <a:xfrm>
              <a:off x="1892406" y="2513579"/>
              <a:ext cx="363651" cy="42540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Right 6">
              <a:extLst>
                <a:ext uri="{FF2B5EF4-FFF2-40B4-BE49-F238E27FC236}">
                  <a16:creationId xmlns:a16="http://schemas.microsoft.com/office/drawing/2014/main" id="{89355BDC-4AFC-4EF2-B03D-CA32BD68C419}"/>
                </a:ext>
              </a:extLst>
            </p:cNvPr>
            <p:cNvSpPr txBox="1"/>
            <p:nvPr/>
          </p:nvSpPr>
          <p:spPr>
            <a:xfrm>
              <a:off x="1892406" y="2598660"/>
              <a:ext cx="254556" cy="255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sp>
        <p:nvSpPr>
          <p:cNvPr id="7" name="Cloud 6">
            <a:extLst>
              <a:ext uri="{FF2B5EF4-FFF2-40B4-BE49-F238E27FC236}">
                <a16:creationId xmlns:a16="http://schemas.microsoft.com/office/drawing/2014/main" id="{958A47AA-A75C-42E2-BA0F-2297835BE58F}"/>
              </a:ext>
            </a:extLst>
          </p:cNvPr>
          <p:cNvSpPr/>
          <p:nvPr/>
        </p:nvSpPr>
        <p:spPr>
          <a:xfrm>
            <a:off x="5694298" y="5673145"/>
            <a:ext cx="1537479" cy="9990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0A9530B-57FE-4F90-943C-D58A5924FDB5}"/>
              </a:ext>
            </a:extLst>
          </p:cNvPr>
          <p:cNvSpPr/>
          <p:nvPr/>
        </p:nvSpPr>
        <p:spPr>
          <a:xfrm>
            <a:off x="2347751" y="4689231"/>
            <a:ext cx="1715339" cy="7147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Edge</a:t>
            </a:r>
          </a:p>
        </p:txBody>
      </p:sp>
    </p:spTree>
    <p:extLst>
      <p:ext uri="{BB962C8B-B14F-4D97-AF65-F5344CB8AC3E}">
        <p14:creationId xmlns:p14="http://schemas.microsoft.com/office/powerpoint/2010/main" val="344652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A4FC5D-3BE7-4EE9-83D1-030685767282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96E365-8D95-4ECA-9E96-4B4D40CE3F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FD325A2-E00E-4883-94D5-315933BE6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9AED47-6EDC-4271-91D8-4C8C33AB466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7" name="Picture 2" descr="Machine Learning App: How to Implement AI and ML Into Your App - DZone AI">
            <a:extLst>
              <a:ext uri="{FF2B5EF4-FFF2-40B4-BE49-F238E27FC236}">
                <a16:creationId xmlns:a16="http://schemas.microsoft.com/office/drawing/2014/main" id="{722A05CD-301A-4C48-9BCA-13BEE5E483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93" y="185109"/>
            <a:ext cx="10867292" cy="6487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21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86869-1EC3-4641-B404-43B25A640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67" y="1085320"/>
            <a:ext cx="6332106" cy="3932157"/>
          </a:xfrm>
        </p:spPr>
        <p:txBody>
          <a:bodyPr/>
          <a:lstStyle/>
          <a:p>
            <a:r>
              <a:rPr lang="en-US" dirty="0" err="1"/>
              <a:t>Lokale</a:t>
            </a:r>
            <a:r>
              <a:rPr lang="en-US" dirty="0"/>
              <a:t> </a:t>
            </a:r>
            <a:r>
              <a:rPr lang="en-US" dirty="0" err="1"/>
              <a:t>interpretatie</a:t>
            </a:r>
            <a:r>
              <a:rPr lang="en-US" dirty="0"/>
              <a:t> (&amp; Actie)</a:t>
            </a:r>
          </a:p>
          <a:p>
            <a:r>
              <a:rPr lang="en-US" dirty="0"/>
              <a:t>Camera =&gt; </a:t>
            </a:r>
            <a:r>
              <a:rPr lang="en-US" dirty="0" err="1"/>
              <a:t>Beeld</a:t>
            </a:r>
            <a:endParaRPr lang="en-US" dirty="0"/>
          </a:p>
          <a:p>
            <a:pPr lvl="1"/>
            <a:r>
              <a:rPr lang="en-US" dirty="0" err="1"/>
              <a:t>Objecten</a:t>
            </a:r>
            <a:r>
              <a:rPr lang="en-US" dirty="0"/>
              <a:t>, </a:t>
            </a:r>
            <a:r>
              <a:rPr lang="en-US" dirty="0" err="1"/>
              <a:t>Personen</a:t>
            </a:r>
            <a:r>
              <a:rPr lang="en-US" dirty="0"/>
              <a:t>, Tekst</a:t>
            </a:r>
          </a:p>
          <a:p>
            <a:r>
              <a:rPr lang="en-US" dirty="0" err="1"/>
              <a:t>Microfoon</a:t>
            </a:r>
            <a:r>
              <a:rPr lang="en-US" dirty="0"/>
              <a:t> =&gt; </a:t>
            </a:r>
            <a:r>
              <a:rPr lang="en-US" dirty="0" err="1"/>
              <a:t>Geluid</a:t>
            </a:r>
            <a:endParaRPr lang="en-US" dirty="0"/>
          </a:p>
          <a:p>
            <a:pPr lvl="1"/>
            <a:r>
              <a:rPr lang="en-US" dirty="0"/>
              <a:t>Tekst, Object (type) </a:t>
            </a:r>
            <a:r>
              <a:rPr lang="en-US" dirty="0" err="1"/>
              <a:t>herkenning</a:t>
            </a:r>
            <a:endParaRPr lang="en-US" dirty="0"/>
          </a:p>
          <a:p>
            <a:r>
              <a:rPr lang="en-US" dirty="0" err="1"/>
              <a:t>WiFi-signaal</a:t>
            </a:r>
            <a:endParaRPr lang="en-US" dirty="0"/>
          </a:p>
          <a:p>
            <a:pPr lvl="1"/>
            <a:r>
              <a:rPr lang="en-US" dirty="0"/>
              <a:t>MAC-</a:t>
            </a:r>
            <a:r>
              <a:rPr lang="en-US" dirty="0" err="1"/>
              <a:t>adres</a:t>
            </a:r>
            <a:r>
              <a:rPr lang="en-US" dirty="0"/>
              <a:t> “</a:t>
            </a:r>
            <a:r>
              <a:rPr lang="en-US" dirty="0" err="1"/>
              <a:t>tellen</a:t>
            </a:r>
            <a:r>
              <a:rPr lang="en-US" dirty="0"/>
              <a:t>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8832D7-A8E8-4A75-96FC-784A3430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Smart</a:t>
            </a:r>
            <a:r>
              <a:rPr lang="en-US" dirty="0"/>
              <a:t> Edge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D01E8D-4D23-49CD-B3D2-F2CC3D8B61CD}"/>
              </a:ext>
            </a:extLst>
          </p:cNvPr>
          <p:cNvGrpSpPr/>
          <p:nvPr/>
        </p:nvGrpSpPr>
        <p:grpSpPr>
          <a:xfrm>
            <a:off x="766855" y="5577923"/>
            <a:ext cx="1715339" cy="1029203"/>
            <a:chOff x="5533" y="2211679"/>
            <a:chExt cx="1715339" cy="102920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47E312-6B2E-462F-AC9A-EEC45D3E731C}"/>
                </a:ext>
              </a:extLst>
            </p:cNvPr>
            <p:cNvSpPr/>
            <p:nvPr/>
          </p:nvSpPr>
          <p:spPr>
            <a:xfrm>
              <a:off x="5533" y="2211679"/>
              <a:ext cx="1715339" cy="102920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4C7E490D-2BC1-4FEF-AE4E-625A929BD664}"/>
                </a:ext>
              </a:extLst>
            </p:cNvPr>
            <p:cNvSpPr txBox="1"/>
            <p:nvPr/>
          </p:nvSpPr>
          <p:spPr>
            <a:xfrm>
              <a:off x="35677" y="2241823"/>
              <a:ext cx="1655051" cy="968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Meten</a:t>
              </a:r>
              <a:endParaRPr lang="en-US" sz="17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C7B2A2-3644-4D5B-8928-68F0E8065CAF}"/>
              </a:ext>
            </a:extLst>
          </p:cNvPr>
          <p:cNvGrpSpPr/>
          <p:nvPr/>
        </p:nvGrpSpPr>
        <p:grpSpPr>
          <a:xfrm>
            <a:off x="2653728" y="5879823"/>
            <a:ext cx="363651" cy="425404"/>
            <a:chOff x="1892406" y="2513579"/>
            <a:chExt cx="363651" cy="425404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4B41F66-9C35-40B4-B3CB-EADE44F72430}"/>
                </a:ext>
              </a:extLst>
            </p:cNvPr>
            <p:cNvSpPr/>
            <p:nvPr/>
          </p:nvSpPr>
          <p:spPr>
            <a:xfrm>
              <a:off x="1892406" y="2513579"/>
              <a:ext cx="363651" cy="42540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6">
              <a:extLst>
                <a:ext uri="{FF2B5EF4-FFF2-40B4-BE49-F238E27FC236}">
                  <a16:creationId xmlns:a16="http://schemas.microsoft.com/office/drawing/2014/main" id="{C9B06625-CFE9-440C-8827-77B9DF0A47CC}"/>
                </a:ext>
              </a:extLst>
            </p:cNvPr>
            <p:cNvSpPr txBox="1"/>
            <p:nvPr/>
          </p:nvSpPr>
          <p:spPr>
            <a:xfrm>
              <a:off x="1892406" y="2598660"/>
              <a:ext cx="254556" cy="255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9322C-9755-422A-BEE7-287D3E8B6D01}"/>
              </a:ext>
            </a:extLst>
          </p:cNvPr>
          <p:cNvGrpSpPr/>
          <p:nvPr/>
        </p:nvGrpSpPr>
        <p:grpSpPr>
          <a:xfrm>
            <a:off x="3168330" y="5577923"/>
            <a:ext cx="1715339" cy="1029203"/>
            <a:chOff x="2407008" y="2211679"/>
            <a:chExt cx="1715339" cy="102920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3F22EAB-1A5A-40DB-BEC6-984876CC1E33}"/>
                </a:ext>
              </a:extLst>
            </p:cNvPr>
            <p:cNvSpPr/>
            <p:nvPr/>
          </p:nvSpPr>
          <p:spPr>
            <a:xfrm>
              <a:off x="2407008" y="2211679"/>
              <a:ext cx="1715339" cy="102920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94C4CE13-6A8F-4DCF-BB4A-B320F8C63A59}"/>
                </a:ext>
              </a:extLst>
            </p:cNvPr>
            <p:cNvSpPr txBox="1"/>
            <p:nvPr/>
          </p:nvSpPr>
          <p:spPr>
            <a:xfrm>
              <a:off x="2437152" y="2241823"/>
              <a:ext cx="1655051" cy="968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Communiceren</a:t>
              </a:r>
              <a:endParaRPr lang="en-US" sz="1700" kern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A7F7CF-482D-4D21-BAA6-436F7997A8E6}"/>
              </a:ext>
            </a:extLst>
          </p:cNvPr>
          <p:cNvGrpSpPr/>
          <p:nvPr/>
        </p:nvGrpSpPr>
        <p:grpSpPr>
          <a:xfrm>
            <a:off x="5157351" y="5959973"/>
            <a:ext cx="363651" cy="425404"/>
            <a:chOff x="1892406" y="2513579"/>
            <a:chExt cx="363651" cy="425404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20FF217-0785-4F8A-B896-0DC094B02379}"/>
                </a:ext>
              </a:extLst>
            </p:cNvPr>
            <p:cNvSpPr/>
            <p:nvPr/>
          </p:nvSpPr>
          <p:spPr>
            <a:xfrm>
              <a:off x="1892406" y="2513579"/>
              <a:ext cx="363651" cy="42540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Right 6">
              <a:extLst>
                <a:ext uri="{FF2B5EF4-FFF2-40B4-BE49-F238E27FC236}">
                  <a16:creationId xmlns:a16="http://schemas.microsoft.com/office/drawing/2014/main" id="{89355BDC-4AFC-4EF2-B03D-CA32BD68C419}"/>
                </a:ext>
              </a:extLst>
            </p:cNvPr>
            <p:cNvSpPr txBox="1"/>
            <p:nvPr/>
          </p:nvSpPr>
          <p:spPr>
            <a:xfrm>
              <a:off x="1892406" y="2598660"/>
              <a:ext cx="254556" cy="255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sp>
        <p:nvSpPr>
          <p:cNvPr id="7" name="Cloud 6">
            <a:extLst>
              <a:ext uri="{FF2B5EF4-FFF2-40B4-BE49-F238E27FC236}">
                <a16:creationId xmlns:a16="http://schemas.microsoft.com/office/drawing/2014/main" id="{958A47AA-A75C-42E2-BA0F-2297835BE58F}"/>
              </a:ext>
            </a:extLst>
          </p:cNvPr>
          <p:cNvSpPr/>
          <p:nvPr/>
        </p:nvSpPr>
        <p:spPr>
          <a:xfrm>
            <a:off x="5694298" y="5673145"/>
            <a:ext cx="1537479" cy="9990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0A9530B-57FE-4F90-943C-D58A5924FDB5}"/>
              </a:ext>
            </a:extLst>
          </p:cNvPr>
          <p:cNvSpPr/>
          <p:nvPr/>
        </p:nvSpPr>
        <p:spPr>
          <a:xfrm>
            <a:off x="2347751" y="4689231"/>
            <a:ext cx="1715339" cy="7147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Edge</a:t>
            </a:r>
          </a:p>
        </p:txBody>
      </p:sp>
      <p:pic>
        <p:nvPicPr>
          <p:cNvPr id="22" name="Picture 2" descr="Home - Krycer (nl)">
            <a:extLst>
              <a:ext uri="{FF2B5EF4-FFF2-40B4-BE49-F238E27FC236}">
                <a16:creationId xmlns:a16="http://schemas.microsoft.com/office/drawing/2014/main" id="{D2549DE2-F311-4C1E-9369-A838FB293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9298" r="11824" b="43280"/>
          <a:stretch/>
        </p:blipFill>
        <p:spPr bwMode="auto">
          <a:xfrm>
            <a:off x="5339176" y="1305324"/>
            <a:ext cx="3694567" cy="149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Artificial Intelligence with solid fill">
            <a:extLst>
              <a:ext uri="{FF2B5EF4-FFF2-40B4-BE49-F238E27FC236}">
                <a16:creationId xmlns:a16="http://schemas.microsoft.com/office/drawing/2014/main" id="{45D52035-EE1D-4B27-B2EE-A8986488D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354" y="4063221"/>
            <a:ext cx="808980" cy="808980"/>
          </a:xfrm>
          <a:prstGeom prst="rect">
            <a:avLst/>
          </a:prstGeom>
        </p:spPr>
      </p:pic>
      <p:pic>
        <p:nvPicPr>
          <p:cNvPr id="12290" name="Picture 2" descr="Leidse studenten eisen dat universiteit slimme camera's weghaalt uit  collegezalen">
            <a:extLst>
              <a:ext uri="{FF2B5EF4-FFF2-40B4-BE49-F238E27FC236}">
                <a16:creationId xmlns:a16="http://schemas.microsoft.com/office/drawing/2014/main" id="{0341E3E2-53C8-4508-83C5-99F15F8E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603" y="3607281"/>
            <a:ext cx="4356947" cy="25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Universiteit Leiden schakelt camera's bij collegezalen uit na protest van  studenten">
            <a:extLst>
              <a:ext uri="{FF2B5EF4-FFF2-40B4-BE49-F238E27FC236}">
                <a16:creationId xmlns:a16="http://schemas.microsoft.com/office/drawing/2014/main" id="{E76BB263-882C-46A4-A915-2442BC03C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06" y="3239470"/>
            <a:ext cx="2186322" cy="124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843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86869-1EC3-4641-B404-43B25A6404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60967" y="1085320"/>
            <a:ext cx="6332106" cy="3932157"/>
          </a:xfrm>
        </p:spPr>
        <p:txBody>
          <a:bodyPr/>
          <a:lstStyle/>
          <a:p>
            <a:r>
              <a:rPr lang="en-US" dirty="0" err="1"/>
              <a:t>Lokale</a:t>
            </a:r>
            <a:r>
              <a:rPr lang="en-US" dirty="0"/>
              <a:t> </a:t>
            </a:r>
            <a:r>
              <a:rPr lang="en-US" dirty="0" err="1"/>
              <a:t>interpretatie</a:t>
            </a:r>
            <a:r>
              <a:rPr lang="en-US" dirty="0"/>
              <a:t> (&amp; Actie)</a:t>
            </a:r>
          </a:p>
          <a:p>
            <a:r>
              <a:rPr lang="en-US" dirty="0"/>
              <a:t>Camera =&gt; </a:t>
            </a:r>
            <a:r>
              <a:rPr lang="en-US" dirty="0" err="1"/>
              <a:t>Beeld</a:t>
            </a:r>
            <a:endParaRPr lang="en-US" dirty="0"/>
          </a:p>
          <a:p>
            <a:pPr lvl="1"/>
            <a:r>
              <a:rPr lang="en-US" dirty="0" err="1"/>
              <a:t>Objecten</a:t>
            </a:r>
            <a:r>
              <a:rPr lang="en-US" dirty="0"/>
              <a:t>, </a:t>
            </a:r>
            <a:r>
              <a:rPr lang="en-US" dirty="0" err="1"/>
              <a:t>Personen</a:t>
            </a:r>
            <a:r>
              <a:rPr lang="en-US" dirty="0"/>
              <a:t>, Tekst</a:t>
            </a:r>
          </a:p>
          <a:p>
            <a:r>
              <a:rPr lang="en-US" dirty="0" err="1"/>
              <a:t>Microfoon</a:t>
            </a:r>
            <a:r>
              <a:rPr lang="en-US" dirty="0"/>
              <a:t> =&gt; </a:t>
            </a:r>
            <a:r>
              <a:rPr lang="en-US" dirty="0" err="1"/>
              <a:t>Geluid</a:t>
            </a:r>
            <a:endParaRPr lang="en-US" dirty="0"/>
          </a:p>
          <a:p>
            <a:pPr lvl="1"/>
            <a:r>
              <a:rPr lang="en-US" dirty="0"/>
              <a:t>Tekst, Object (type) </a:t>
            </a:r>
            <a:r>
              <a:rPr lang="en-US" dirty="0" err="1"/>
              <a:t>herkenning</a:t>
            </a:r>
            <a:endParaRPr lang="en-US" dirty="0"/>
          </a:p>
          <a:p>
            <a:r>
              <a:rPr lang="en-US" dirty="0" err="1"/>
              <a:t>WiFi-signaal</a:t>
            </a:r>
            <a:endParaRPr lang="en-US" dirty="0"/>
          </a:p>
          <a:p>
            <a:pPr lvl="1"/>
            <a:r>
              <a:rPr lang="en-US" dirty="0"/>
              <a:t>MAC-</a:t>
            </a:r>
            <a:r>
              <a:rPr lang="en-US" dirty="0" err="1"/>
              <a:t>adres</a:t>
            </a:r>
            <a:r>
              <a:rPr lang="en-US" dirty="0"/>
              <a:t> “</a:t>
            </a:r>
            <a:r>
              <a:rPr lang="en-US" dirty="0" err="1"/>
              <a:t>tellen</a:t>
            </a:r>
            <a:r>
              <a:rPr lang="en-US" dirty="0"/>
              <a:t>”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A8832D7-A8E8-4A75-96FC-784A34302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Smart</a:t>
            </a:r>
            <a:r>
              <a:rPr lang="en-US" dirty="0"/>
              <a:t> Edge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8D01E8D-4D23-49CD-B3D2-F2CC3D8B61CD}"/>
              </a:ext>
            </a:extLst>
          </p:cNvPr>
          <p:cNvGrpSpPr/>
          <p:nvPr/>
        </p:nvGrpSpPr>
        <p:grpSpPr>
          <a:xfrm>
            <a:off x="766855" y="5577923"/>
            <a:ext cx="1715339" cy="1029203"/>
            <a:chOff x="5533" y="2211679"/>
            <a:chExt cx="1715339" cy="1029203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B47E312-6B2E-462F-AC9A-EEC45D3E731C}"/>
                </a:ext>
              </a:extLst>
            </p:cNvPr>
            <p:cNvSpPr/>
            <p:nvPr/>
          </p:nvSpPr>
          <p:spPr>
            <a:xfrm>
              <a:off x="5533" y="2211679"/>
              <a:ext cx="1715339" cy="102920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7" name="Rectangle: Rounded Corners 4">
              <a:extLst>
                <a:ext uri="{FF2B5EF4-FFF2-40B4-BE49-F238E27FC236}">
                  <a16:creationId xmlns:a16="http://schemas.microsoft.com/office/drawing/2014/main" id="{4C7E490D-2BC1-4FEF-AE4E-625A929BD664}"/>
                </a:ext>
              </a:extLst>
            </p:cNvPr>
            <p:cNvSpPr txBox="1"/>
            <p:nvPr/>
          </p:nvSpPr>
          <p:spPr>
            <a:xfrm>
              <a:off x="35677" y="2241823"/>
              <a:ext cx="1655051" cy="968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Meten</a:t>
              </a:r>
              <a:endParaRPr lang="en-US" sz="1700" kern="1200" dirty="0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4C7B2A2-3644-4D5B-8928-68F0E8065CAF}"/>
              </a:ext>
            </a:extLst>
          </p:cNvPr>
          <p:cNvGrpSpPr/>
          <p:nvPr/>
        </p:nvGrpSpPr>
        <p:grpSpPr>
          <a:xfrm>
            <a:off x="2653728" y="5879823"/>
            <a:ext cx="363651" cy="425404"/>
            <a:chOff x="1892406" y="2513579"/>
            <a:chExt cx="363651" cy="425404"/>
          </a:xfrm>
        </p:grpSpPr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94B41F66-9C35-40B4-B3CB-EADE44F72430}"/>
                </a:ext>
              </a:extLst>
            </p:cNvPr>
            <p:cNvSpPr/>
            <p:nvPr/>
          </p:nvSpPr>
          <p:spPr>
            <a:xfrm>
              <a:off x="1892406" y="2513579"/>
              <a:ext cx="363651" cy="42540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5" name="Arrow: Right 6">
              <a:extLst>
                <a:ext uri="{FF2B5EF4-FFF2-40B4-BE49-F238E27FC236}">
                  <a16:creationId xmlns:a16="http://schemas.microsoft.com/office/drawing/2014/main" id="{C9B06625-CFE9-440C-8827-77B9DF0A47CC}"/>
                </a:ext>
              </a:extLst>
            </p:cNvPr>
            <p:cNvSpPr txBox="1"/>
            <p:nvPr/>
          </p:nvSpPr>
          <p:spPr>
            <a:xfrm>
              <a:off x="1892406" y="2598660"/>
              <a:ext cx="254556" cy="255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19322C-9755-422A-BEE7-287D3E8B6D01}"/>
              </a:ext>
            </a:extLst>
          </p:cNvPr>
          <p:cNvGrpSpPr/>
          <p:nvPr/>
        </p:nvGrpSpPr>
        <p:grpSpPr>
          <a:xfrm>
            <a:off x="3168330" y="5577923"/>
            <a:ext cx="1715339" cy="1029203"/>
            <a:chOff x="2407008" y="2211679"/>
            <a:chExt cx="1715339" cy="102920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3F22EAB-1A5A-40DB-BEC6-984876CC1E33}"/>
                </a:ext>
              </a:extLst>
            </p:cNvPr>
            <p:cNvSpPr/>
            <p:nvPr/>
          </p:nvSpPr>
          <p:spPr>
            <a:xfrm>
              <a:off x="2407008" y="2211679"/>
              <a:ext cx="1715339" cy="1029203"/>
            </a:xfrm>
            <a:prstGeom prst="roundRect">
              <a:avLst>
                <a:gd name="adj" fmla="val 10000"/>
              </a:avLst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</p:sp>
        <p:sp>
          <p:nvSpPr>
            <p:cNvPr id="13" name="Rectangle: Rounded Corners 8">
              <a:extLst>
                <a:ext uri="{FF2B5EF4-FFF2-40B4-BE49-F238E27FC236}">
                  <a16:creationId xmlns:a16="http://schemas.microsoft.com/office/drawing/2014/main" id="{94C4CE13-6A8F-4DCF-BB4A-B320F8C63A59}"/>
                </a:ext>
              </a:extLst>
            </p:cNvPr>
            <p:cNvSpPr txBox="1"/>
            <p:nvPr/>
          </p:nvSpPr>
          <p:spPr>
            <a:xfrm>
              <a:off x="2437152" y="2241823"/>
              <a:ext cx="1655051" cy="96891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4770" tIns="64770" rIns="64770" bIns="64770" numCol="1" spcCol="1270" anchor="ctr" anchorCtr="0">
              <a:noAutofit/>
            </a:bodyPr>
            <a:lstStyle/>
            <a:p>
              <a:pPr marL="0" lvl="0" indent="0" algn="ctr" defTabSz="755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700" kern="1200" dirty="0" err="1"/>
                <a:t>Communiceren</a:t>
              </a:r>
              <a:endParaRPr lang="en-US" sz="1700" kern="1200" dirty="0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8A7F7CF-482D-4D21-BAA6-436F7997A8E6}"/>
              </a:ext>
            </a:extLst>
          </p:cNvPr>
          <p:cNvGrpSpPr/>
          <p:nvPr/>
        </p:nvGrpSpPr>
        <p:grpSpPr>
          <a:xfrm>
            <a:off x="5157351" y="5959973"/>
            <a:ext cx="363651" cy="425404"/>
            <a:chOff x="1892406" y="2513579"/>
            <a:chExt cx="363651" cy="425404"/>
          </a:xfrm>
        </p:grpSpPr>
        <p:sp>
          <p:nvSpPr>
            <p:cNvPr id="19" name="Arrow: Right 18">
              <a:extLst>
                <a:ext uri="{FF2B5EF4-FFF2-40B4-BE49-F238E27FC236}">
                  <a16:creationId xmlns:a16="http://schemas.microsoft.com/office/drawing/2014/main" id="{120FF217-0785-4F8A-B896-0DC094B02379}"/>
                </a:ext>
              </a:extLst>
            </p:cNvPr>
            <p:cNvSpPr/>
            <p:nvPr/>
          </p:nvSpPr>
          <p:spPr>
            <a:xfrm>
              <a:off x="1892406" y="2513579"/>
              <a:ext cx="363651" cy="42540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0" name="Arrow: Right 6">
              <a:extLst>
                <a:ext uri="{FF2B5EF4-FFF2-40B4-BE49-F238E27FC236}">
                  <a16:creationId xmlns:a16="http://schemas.microsoft.com/office/drawing/2014/main" id="{89355BDC-4AFC-4EF2-B03D-CA32BD68C419}"/>
                </a:ext>
              </a:extLst>
            </p:cNvPr>
            <p:cNvSpPr txBox="1"/>
            <p:nvPr/>
          </p:nvSpPr>
          <p:spPr>
            <a:xfrm>
              <a:off x="1892406" y="2598660"/>
              <a:ext cx="254556" cy="25524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1400" kern="1200"/>
            </a:p>
          </p:txBody>
        </p:sp>
      </p:grpSp>
      <p:sp>
        <p:nvSpPr>
          <p:cNvPr id="7" name="Cloud 6">
            <a:extLst>
              <a:ext uri="{FF2B5EF4-FFF2-40B4-BE49-F238E27FC236}">
                <a16:creationId xmlns:a16="http://schemas.microsoft.com/office/drawing/2014/main" id="{958A47AA-A75C-42E2-BA0F-2297835BE58F}"/>
              </a:ext>
            </a:extLst>
          </p:cNvPr>
          <p:cNvSpPr/>
          <p:nvPr/>
        </p:nvSpPr>
        <p:spPr>
          <a:xfrm>
            <a:off x="5694298" y="5673145"/>
            <a:ext cx="1537479" cy="999059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80A9530B-57FE-4F90-943C-D58A5924FDB5}"/>
              </a:ext>
            </a:extLst>
          </p:cNvPr>
          <p:cNvSpPr/>
          <p:nvPr/>
        </p:nvSpPr>
        <p:spPr>
          <a:xfrm>
            <a:off x="2347751" y="4689231"/>
            <a:ext cx="1715339" cy="7147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Edge</a:t>
            </a:r>
          </a:p>
        </p:txBody>
      </p:sp>
      <p:pic>
        <p:nvPicPr>
          <p:cNvPr id="22" name="Picture 2" descr="Home - Krycer (nl)">
            <a:extLst>
              <a:ext uri="{FF2B5EF4-FFF2-40B4-BE49-F238E27FC236}">
                <a16:creationId xmlns:a16="http://schemas.microsoft.com/office/drawing/2014/main" id="{D2549DE2-F311-4C1E-9369-A838FB2930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2" t="9298" r="11824" b="43280"/>
          <a:stretch/>
        </p:blipFill>
        <p:spPr bwMode="auto">
          <a:xfrm>
            <a:off x="5339176" y="1305324"/>
            <a:ext cx="3694567" cy="149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Artificial Intelligence with solid fill">
            <a:extLst>
              <a:ext uri="{FF2B5EF4-FFF2-40B4-BE49-F238E27FC236}">
                <a16:creationId xmlns:a16="http://schemas.microsoft.com/office/drawing/2014/main" id="{45D52035-EE1D-4B27-B2EE-A8986488D3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31354" y="4063221"/>
            <a:ext cx="808980" cy="808980"/>
          </a:xfrm>
          <a:prstGeom prst="rect">
            <a:avLst/>
          </a:prstGeom>
        </p:spPr>
      </p:pic>
      <p:pic>
        <p:nvPicPr>
          <p:cNvPr id="12290" name="Picture 2" descr="Leidse studenten eisen dat universiteit slimme camera's weghaalt uit  collegezalen">
            <a:extLst>
              <a:ext uri="{FF2B5EF4-FFF2-40B4-BE49-F238E27FC236}">
                <a16:creationId xmlns:a16="http://schemas.microsoft.com/office/drawing/2014/main" id="{0341E3E2-53C8-4508-83C5-99F15F8E8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603" y="3607281"/>
            <a:ext cx="4356947" cy="2529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Universiteit Leiden schakelt camera's bij collegezalen uit na protest van  studenten">
            <a:extLst>
              <a:ext uri="{FF2B5EF4-FFF2-40B4-BE49-F238E27FC236}">
                <a16:creationId xmlns:a16="http://schemas.microsoft.com/office/drawing/2014/main" id="{E76BB263-882C-46A4-A915-2442BC03C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8906" y="3239470"/>
            <a:ext cx="2186322" cy="1249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454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530CBD7-9442-4295-9534-7A979B1BC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zijn</a:t>
            </a:r>
            <a:r>
              <a:rPr lang="en-US" dirty="0"/>
              <a:t> de Conclusion </a:t>
            </a:r>
            <a:r>
              <a:rPr lang="en-US" dirty="0" err="1"/>
              <a:t>TechTalks</a:t>
            </a:r>
            <a:r>
              <a:rPr lang="en-US" dirty="0"/>
              <a:t> </a:t>
            </a:r>
            <a:r>
              <a:rPr lang="en-US" b="1" dirty="0"/>
              <a:t>101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F8DD42-2E59-4AF1-AA44-6DF7C745E5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5" y="4761075"/>
            <a:ext cx="9760169" cy="1526924"/>
          </a:xfrm>
        </p:spPr>
        <p:txBody>
          <a:bodyPr/>
          <a:lstStyle/>
          <a:p>
            <a:r>
              <a:rPr lang="en-US" dirty="0"/>
              <a:t>Introductie op </a:t>
            </a:r>
            <a:r>
              <a:rPr lang="en-US" dirty="0" err="1"/>
              <a:t>actuele</a:t>
            </a:r>
            <a:r>
              <a:rPr lang="en-US" dirty="0"/>
              <a:t> IT </a:t>
            </a:r>
            <a:r>
              <a:rPr lang="en-US" dirty="0" err="1"/>
              <a:t>gerelateerde</a:t>
            </a:r>
            <a:r>
              <a:rPr lang="en-US" dirty="0"/>
              <a:t> thema’s – die relevant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Conclusion</a:t>
            </a:r>
          </a:p>
          <a:p>
            <a:r>
              <a:rPr lang="en-US" dirty="0" err="1"/>
              <a:t>Voor</a:t>
            </a:r>
            <a:r>
              <a:rPr lang="en-US" dirty="0"/>
              <a:t> slim </a:t>
            </a:r>
            <a:r>
              <a:rPr lang="en-US" dirty="0" err="1"/>
              <a:t>publiek</a:t>
            </a:r>
            <a:r>
              <a:rPr lang="en-US" dirty="0"/>
              <a:t> zonder technische </a:t>
            </a:r>
            <a:r>
              <a:rPr lang="en-US" dirty="0" err="1"/>
              <a:t>voorkennis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22CE855-C96F-4F6C-92B1-5F8A4FE2A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799" y="848069"/>
            <a:ext cx="9352335" cy="391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AEB0E8-FD15-4B9C-ABCE-7194E78598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CB22D8-EC9F-4FBB-B4AD-2243E5A4F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9054619-E251-45BE-BF78-AA32B122C29F}"/>
              </a:ext>
            </a:extLst>
          </p:cNvPr>
          <p:cNvGrpSpPr/>
          <p:nvPr/>
        </p:nvGrpSpPr>
        <p:grpSpPr>
          <a:xfrm>
            <a:off x="9697252" y="2679997"/>
            <a:ext cx="2389576" cy="2836792"/>
            <a:chOff x="4572000" y="288000"/>
            <a:chExt cx="1710024" cy="2142490"/>
          </a:xfrm>
        </p:grpSpPr>
        <p:pic>
          <p:nvPicPr>
            <p:cNvPr id="18" name="Picture 4" descr="IT Architecture For Dummies">
              <a:extLst>
                <a:ext uri="{FF2B5EF4-FFF2-40B4-BE49-F238E27FC236}">
                  <a16:creationId xmlns:a16="http://schemas.microsoft.com/office/drawing/2014/main" id="{35931C49-C9C8-4537-AA04-B659E1D2EB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288000"/>
              <a:ext cx="1710024" cy="21424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8B9C27-BC6B-4897-9BC7-48D800239F58}"/>
                </a:ext>
              </a:extLst>
            </p:cNvPr>
            <p:cNvSpPr txBox="1"/>
            <p:nvPr/>
          </p:nvSpPr>
          <p:spPr>
            <a:xfrm rot="21293138">
              <a:off x="4646955" y="546224"/>
              <a:ext cx="1560108" cy="433856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733" b="1" i="1" dirty="0">
                  <a:solidFill>
                    <a:schemeClr val="bg1">
                      <a:lumMod val="95000"/>
                    </a:schemeClr>
                  </a:solidFill>
                </a:rPr>
                <a:t>     IoT     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AA6B989-7933-46A2-852F-99A43E04C46D}"/>
                </a:ext>
              </a:extLst>
            </p:cNvPr>
            <p:cNvSpPr txBox="1"/>
            <p:nvPr/>
          </p:nvSpPr>
          <p:spPr>
            <a:xfrm rot="21293138">
              <a:off x="4640251" y="988488"/>
              <a:ext cx="1578462" cy="371918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b="1" dirty="0" err="1">
                  <a:solidFill>
                    <a:srgbClr val="F5EE19"/>
                  </a:solidFill>
                  <a:latin typeface="Tempus Sans ITC" panose="04020404030D07020202" pitchFamily="82" charset="0"/>
                </a:rPr>
                <a:t>TechTalk</a:t>
              </a:r>
              <a:r>
                <a:rPr lang="en-US" sz="3200" b="1" dirty="0">
                  <a:solidFill>
                    <a:srgbClr val="F5EE19"/>
                  </a:solidFill>
                  <a:latin typeface="Tempus Sans ITC" panose="04020404030D07020202" pitchFamily="82" charset="0"/>
                </a:rPr>
                <a:t> 101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7444F71-8489-4137-A3A7-F1BD49E73AC7}"/>
              </a:ext>
            </a:extLst>
          </p:cNvPr>
          <p:cNvSpPr txBox="1"/>
          <p:nvPr/>
        </p:nvSpPr>
        <p:spPr>
          <a:xfrm>
            <a:off x="9734364" y="4487742"/>
            <a:ext cx="1077103" cy="738664"/>
          </a:xfrm>
          <a:prstGeom prst="rect">
            <a:avLst/>
          </a:prstGeom>
          <a:solidFill>
            <a:srgbClr val="FEF2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interpret customers</a:t>
            </a:r>
          </a:p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engage in conversation</a:t>
            </a:r>
          </a:p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understand your colleagues</a:t>
            </a:r>
          </a:p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enjoy tech a little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35E6A6A-3EEC-4C8E-94F8-774A631E89FA}"/>
              </a:ext>
            </a:extLst>
          </p:cNvPr>
          <p:cNvSpPr txBox="1"/>
          <p:nvPr/>
        </p:nvSpPr>
        <p:spPr>
          <a:xfrm>
            <a:off x="9734364" y="5360583"/>
            <a:ext cx="1077103" cy="123111"/>
          </a:xfrm>
          <a:prstGeom prst="rect">
            <a:avLst/>
          </a:prstGeom>
          <a:solidFill>
            <a:srgbClr val="FEF200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latin typeface="Aharoni" panose="02010803020104030203" pitchFamily="2" charset="-79"/>
                <a:cs typeface="Aharoni" panose="02010803020104030203" pitchFamily="2" charset="-79"/>
              </a:rPr>
              <a:t>De CAB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4465FC6-FC7F-4E21-9171-A1AD29AB0F4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8464" y="2593417"/>
            <a:ext cx="1678432" cy="3820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0E2F7B-2367-454D-90D2-4730F5D236CE}"/>
              </a:ext>
            </a:extLst>
          </p:cNvPr>
          <p:cNvSpPr txBox="1"/>
          <p:nvPr/>
        </p:nvSpPr>
        <p:spPr>
          <a:xfrm rot="20518759">
            <a:off x="909665" y="1419040"/>
            <a:ext cx="138820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WAT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52A55C-8E34-4190-96B8-FF0DF807896A}"/>
              </a:ext>
            </a:extLst>
          </p:cNvPr>
          <p:cNvSpPr txBox="1"/>
          <p:nvPr/>
        </p:nvSpPr>
        <p:spPr>
          <a:xfrm rot="179106">
            <a:off x="959998" y="2816161"/>
            <a:ext cx="285655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WAAROM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7590827-68F8-4EA0-B51B-CB749D6AAC66}"/>
              </a:ext>
            </a:extLst>
          </p:cNvPr>
          <p:cNvSpPr txBox="1"/>
          <p:nvPr/>
        </p:nvSpPr>
        <p:spPr>
          <a:xfrm>
            <a:off x="2297866" y="4044943"/>
            <a:ext cx="125675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HOE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4C4BF3B-1DD1-4761-8547-AB52F80C1FC7}"/>
              </a:ext>
            </a:extLst>
          </p:cNvPr>
          <p:cNvSpPr txBox="1"/>
          <p:nvPr/>
        </p:nvSpPr>
        <p:spPr>
          <a:xfrm rot="567125">
            <a:off x="6692415" y="2248638"/>
            <a:ext cx="1118896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WIE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280A47-F910-4B47-B012-626B4D3EFBDB}"/>
              </a:ext>
            </a:extLst>
          </p:cNvPr>
          <p:cNvSpPr txBox="1"/>
          <p:nvPr/>
        </p:nvSpPr>
        <p:spPr>
          <a:xfrm rot="21219459">
            <a:off x="7086909" y="3408955"/>
            <a:ext cx="1848263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>
                <a:latin typeface="MV Boli" panose="02000500030200090000" pitchFamily="2" charset="0"/>
                <a:cs typeface="MV Boli" panose="02000500030200090000" pitchFamily="2" charset="0"/>
              </a:rPr>
              <a:t>WAAR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53C352-CC5F-4199-8639-DB78CA557E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9610" y="907949"/>
            <a:ext cx="5272316" cy="11679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646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23" grpId="0"/>
      <p:bldP spid="24" grpId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4C03E7-C811-47FC-9EA9-F13A2F9E79C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A2C930-06E1-4984-8661-B8E2B206E9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714627-3C40-4308-BDB3-565B32446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88D2E98-07A2-4D89-9AD3-A6DFD684E917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29E9F5-D2C4-43DA-8EEA-8CCCCEA081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668000" cy="6858000"/>
          </a:xfrm>
          <a:prstGeom prst="rect">
            <a:avLst/>
          </a:prstGeom>
        </p:spPr>
      </p:pic>
      <p:sp>
        <p:nvSpPr>
          <p:cNvPr id="9" name="Title 4">
            <a:extLst>
              <a:ext uri="{FF2B5EF4-FFF2-40B4-BE49-F238E27FC236}">
                <a16:creationId xmlns:a16="http://schemas.microsoft.com/office/drawing/2014/main" id="{9AF003EA-0CFE-4619-9F94-683EB7401D66}"/>
              </a:ext>
            </a:extLst>
          </p:cNvPr>
          <p:cNvSpPr txBox="1">
            <a:spLocks/>
          </p:cNvSpPr>
          <p:nvPr/>
        </p:nvSpPr>
        <p:spPr>
          <a:xfrm>
            <a:off x="1112398" y="6080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>
            <a:lvl1pPr algn="l" defTabSz="914377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400" b="0" kern="1200" cap="all" baseline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b="1"/>
              <a:t>Smart</a:t>
            </a:r>
            <a:r>
              <a:rPr lang="en-US"/>
              <a:t> Edge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262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2D3B84-2936-4DF6-AEE7-D041B1A4B4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0F7C77-CE31-4141-83D0-F4ED75D86BFC}"/>
              </a:ext>
            </a:extLst>
          </p:cNvPr>
          <p:cNvSpPr>
            <a:spLocks noGrp="1"/>
          </p:cNvSpPr>
          <p:nvPr>
            <p:ph type="pic" idx="14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14A510-1EB2-425D-AA3A-CAFB9F815C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DC9E1C2-9A43-45C1-A9ED-C27D351670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FE72A70-9F1C-4EA3-98F8-F957327FEC7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8194" name="Picture 2" descr="Parcours Vuelta in Utrecht bekend: Start en finish op het Jaarbeursplein |  De Utrechtse Internet Courant">
            <a:extLst>
              <a:ext uri="{FF2B5EF4-FFF2-40B4-BE49-F238E27FC236}">
                <a16:creationId xmlns:a16="http://schemas.microsoft.com/office/drawing/2014/main" id="{62BB7FD6-D679-4C0B-96A1-7381A0886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La Vuelta Holanda 2022 | provincie Utrecht">
            <a:extLst>
              <a:ext uri="{FF2B5EF4-FFF2-40B4-BE49-F238E27FC236}">
                <a16:creationId xmlns:a16="http://schemas.microsoft.com/office/drawing/2014/main" id="{93DF4FE2-2DF0-4352-A1E1-396DB80D0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480" y="863019"/>
            <a:ext cx="4664710" cy="1266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2890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402FA-4952-46DE-849D-0AE97A7CCB0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7DCD74E-3C86-40ED-B539-9E0CF9520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Crowd Control – Plan 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70BB58-9D79-4A9B-9DE2-426C6598B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038" y="1000107"/>
            <a:ext cx="7944804" cy="5296535"/>
          </a:xfrm>
          <a:prstGeom prst="rect">
            <a:avLst/>
          </a:prstGeom>
        </p:spPr>
      </p:pic>
      <p:pic>
        <p:nvPicPr>
          <p:cNvPr id="9218" name="Picture 2" descr="CROWD CONTROL - NNETT EVENT IT - Crowd Control Tools">
            <a:extLst>
              <a:ext uri="{FF2B5EF4-FFF2-40B4-BE49-F238E27FC236}">
                <a16:creationId xmlns:a16="http://schemas.microsoft.com/office/drawing/2014/main" id="{F6D6DD71-F4D3-4EA6-B517-17287E37A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1620" y="4623716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1A1CA5C0-FA8F-44CA-ABE6-E9D96C0523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4039" y="2976880"/>
            <a:ext cx="452120" cy="452120"/>
          </a:xfrm>
          <a:prstGeom prst="rect">
            <a:avLst/>
          </a:prstGeom>
        </p:spPr>
      </p:pic>
      <p:pic>
        <p:nvPicPr>
          <p:cNvPr id="16" name="Graphic 15" descr="Security camera with solid fill">
            <a:extLst>
              <a:ext uri="{FF2B5EF4-FFF2-40B4-BE49-F238E27FC236}">
                <a16:creationId xmlns:a16="http://schemas.microsoft.com/office/drawing/2014/main" id="{20E03B34-10E0-4596-A2EA-5177BC7517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63641" y="2023249"/>
            <a:ext cx="452120" cy="452120"/>
          </a:xfrm>
          <a:prstGeom prst="rect">
            <a:avLst/>
          </a:prstGeom>
        </p:spPr>
      </p:pic>
      <p:pic>
        <p:nvPicPr>
          <p:cNvPr id="17" name="Graphic 16" descr="Security camera with solid fill">
            <a:extLst>
              <a:ext uri="{FF2B5EF4-FFF2-40B4-BE49-F238E27FC236}">
                <a16:creationId xmlns:a16="http://schemas.microsoft.com/office/drawing/2014/main" id="{0B2CA2C8-6171-4032-9C9B-D87D8B7621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817651" y="3505774"/>
            <a:ext cx="452120" cy="452120"/>
          </a:xfrm>
          <a:prstGeom prst="rect">
            <a:avLst/>
          </a:prstGeom>
        </p:spPr>
      </p:pic>
      <p:pic>
        <p:nvPicPr>
          <p:cNvPr id="18" name="Graphic 17" descr="Security camera with solid fill">
            <a:extLst>
              <a:ext uri="{FF2B5EF4-FFF2-40B4-BE49-F238E27FC236}">
                <a16:creationId xmlns:a16="http://schemas.microsoft.com/office/drawing/2014/main" id="{F755472E-417D-4C09-9188-668372A9E8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91635" y="3364977"/>
            <a:ext cx="452120" cy="452120"/>
          </a:xfrm>
          <a:prstGeom prst="rect">
            <a:avLst/>
          </a:prstGeom>
        </p:spPr>
      </p:pic>
      <p:pic>
        <p:nvPicPr>
          <p:cNvPr id="19" name="Graphic 18" descr="Security camera with solid fill">
            <a:extLst>
              <a:ext uri="{FF2B5EF4-FFF2-40B4-BE49-F238E27FC236}">
                <a16:creationId xmlns:a16="http://schemas.microsoft.com/office/drawing/2014/main" id="{9120AD72-97F9-47E3-A25B-9C80F0B9E31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9799" y="4199194"/>
            <a:ext cx="452120" cy="452120"/>
          </a:xfrm>
          <a:prstGeom prst="rect">
            <a:avLst/>
          </a:prstGeom>
        </p:spPr>
      </p:pic>
      <p:pic>
        <p:nvPicPr>
          <p:cNvPr id="20" name="Graphic 19" descr="Security camera with solid fill">
            <a:extLst>
              <a:ext uri="{FF2B5EF4-FFF2-40B4-BE49-F238E27FC236}">
                <a16:creationId xmlns:a16="http://schemas.microsoft.com/office/drawing/2014/main" id="{56665610-35FD-44E8-95A7-2C397F50BF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0095" y="4062683"/>
            <a:ext cx="452120" cy="452120"/>
          </a:xfrm>
          <a:prstGeom prst="rect">
            <a:avLst/>
          </a:prstGeom>
        </p:spPr>
      </p:pic>
      <p:pic>
        <p:nvPicPr>
          <p:cNvPr id="21" name="Graphic 20" descr="Security camera with solid fill">
            <a:extLst>
              <a:ext uri="{FF2B5EF4-FFF2-40B4-BE49-F238E27FC236}">
                <a16:creationId xmlns:a16="http://schemas.microsoft.com/office/drawing/2014/main" id="{E8E8EC4B-2FD1-45F2-ACF6-CF7154B4D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37928" y="2603500"/>
            <a:ext cx="452120" cy="452120"/>
          </a:xfrm>
          <a:prstGeom prst="rect">
            <a:avLst/>
          </a:prstGeom>
        </p:spPr>
      </p:pic>
      <p:pic>
        <p:nvPicPr>
          <p:cNvPr id="22" name="Graphic 21" descr="Security camera with solid fill">
            <a:extLst>
              <a:ext uri="{FF2B5EF4-FFF2-40B4-BE49-F238E27FC236}">
                <a16:creationId xmlns:a16="http://schemas.microsoft.com/office/drawing/2014/main" id="{ED53EE3F-741A-415E-B41B-2BE35139C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4370" y="2493337"/>
            <a:ext cx="452120" cy="452120"/>
          </a:xfrm>
          <a:prstGeom prst="rect">
            <a:avLst/>
          </a:prstGeom>
        </p:spPr>
      </p:pic>
      <p:pic>
        <p:nvPicPr>
          <p:cNvPr id="23" name="Graphic 22" descr="Security camera with solid fill">
            <a:extLst>
              <a:ext uri="{FF2B5EF4-FFF2-40B4-BE49-F238E27FC236}">
                <a16:creationId xmlns:a16="http://schemas.microsoft.com/office/drawing/2014/main" id="{1D80A608-491B-4EC1-86AB-5E40566D1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49098" y="2738694"/>
            <a:ext cx="452120" cy="452120"/>
          </a:xfrm>
          <a:prstGeom prst="rect">
            <a:avLst/>
          </a:prstGeom>
        </p:spPr>
      </p:pic>
      <p:pic>
        <p:nvPicPr>
          <p:cNvPr id="24" name="Graphic 23" descr="Security camera with solid fill">
            <a:extLst>
              <a:ext uri="{FF2B5EF4-FFF2-40B4-BE49-F238E27FC236}">
                <a16:creationId xmlns:a16="http://schemas.microsoft.com/office/drawing/2014/main" id="{EAA02A9B-ECA7-4775-AC16-BAAC67118D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65639" y="4348480"/>
            <a:ext cx="452120" cy="452120"/>
          </a:xfrm>
          <a:prstGeom prst="rect">
            <a:avLst/>
          </a:prstGeom>
        </p:spPr>
      </p:pic>
      <p:pic>
        <p:nvPicPr>
          <p:cNvPr id="25" name="Graphic 24" descr="Security camera with solid fill">
            <a:extLst>
              <a:ext uri="{FF2B5EF4-FFF2-40B4-BE49-F238E27FC236}">
                <a16:creationId xmlns:a16="http://schemas.microsoft.com/office/drawing/2014/main" id="{E3846991-6525-44BD-A65D-4688713586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37581" y="3647985"/>
            <a:ext cx="452120" cy="452120"/>
          </a:xfrm>
          <a:prstGeom prst="rect">
            <a:avLst/>
          </a:prstGeom>
        </p:spPr>
      </p:pic>
      <p:pic>
        <p:nvPicPr>
          <p:cNvPr id="26" name="Graphic 25" descr="Security camera with solid fill">
            <a:extLst>
              <a:ext uri="{FF2B5EF4-FFF2-40B4-BE49-F238E27FC236}">
                <a16:creationId xmlns:a16="http://schemas.microsoft.com/office/drawing/2014/main" id="{F86D7918-366C-4914-BC1D-D1256D615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53311" y="4721524"/>
            <a:ext cx="452120" cy="452120"/>
          </a:xfrm>
          <a:prstGeom prst="rect">
            <a:avLst/>
          </a:prstGeom>
        </p:spPr>
      </p:pic>
      <p:pic>
        <p:nvPicPr>
          <p:cNvPr id="27" name="Graphic 26" descr="Security camera with solid fill">
            <a:extLst>
              <a:ext uri="{FF2B5EF4-FFF2-40B4-BE49-F238E27FC236}">
                <a16:creationId xmlns:a16="http://schemas.microsoft.com/office/drawing/2014/main" id="{2C39C6AB-9DCE-459D-8059-83FDABF456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23662" y="3660140"/>
            <a:ext cx="452120" cy="452120"/>
          </a:xfrm>
          <a:prstGeom prst="rect">
            <a:avLst/>
          </a:prstGeom>
        </p:spPr>
      </p:pic>
      <p:pic>
        <p:nvPicPr>
          <p:cNvPr id="28" name="Graphic 27" descr="Security camera with solid fill">
            <a:extLst>
              <a:ext uri="{FF2B5EF4-FFF2-40B4-BE49-F238E27FC236}">
                <a16:creationId xmlns:a16="http://schemas.microsoft.com/office/drawing/2014/main" id="{B0527496-A3DC-444D-845C-B966537A49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63829" y="3371336"/>
            <a:ext cx="452120" cy="452120"/>
          </a:xfrm>
          <a:prstGeom prst="rect">
            <a:avLst/>
          </a:prstGeom>
        </p:spPr>
      </p:pic>
      <p:pic>
        <p:nvPicPr>
          <p:cNvPr id="29" name="Graphic 28" descr="Security camera with solid fill">
            <a:extLst>
              <a:ext uri="{FF2B5EF4-FFF2-40B4-BE49-F238E27FC236}">
                <a16:creationId xmlns:a16="http://schemas.microsoft.com/office/drawing/2014/main" id="{D2081F7C-5C7B-4DA9-AE21-44FA949E1DE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74863" y="3055620"/>
            <a:ext cx="452120" cy="452120"/>
          </a:xfrm>
          <a:prstGeom prst="rect">
            <a:avLst/>
          </a:prstGeom>
        </p:spPr>
      </p:pic>
      <p:pic>
        <p:nvPicPr>
          <p:cNvPr id="30" name="Graphic 29" descr="Security camera with solid fill">
            <a:extLst>
              <a:ext uri="{FF2B5EF4-FFF2-40B4-BE49-F238E27FC236}">
                <a16:creationId xmlns:a16="http://schemas.microsoft.com/office/drawing/2014/main" id="{0DEBF046-7C42-4970-9F0D-B6CE310DF0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10902" y="3210560"/>
            <a:ext cx="452120" cy="452120"/>
          </a:xfrm>
          <a:prstGeom prst="rect">
            <a:avLst/>
          </a:prstGeom>
        </p:spPr>
      </p:pic>
      <p:pic>
        <p:nvPicPr>
          <p:cNvPr id="31" name="Graphic 30" descr="Security camera with solid fill">
            <a:extLst>
              <a:ext uri="{FF2B5EF4-FFF2-40B4-BE49-F238E27FC236}">
                <a16:creationId xmlns:a16="http://schemas.microsoft.com/office/drawing/2014/main" id="{72C8E8D0-2F65-4810-AF80-56AB2D16D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37510" y="4500880"/>
            <a:ext cx="452120" cy="452120"/>
          </a:xfrm>
          <a:prstGeom prst="rect">
            <a:avLst/>
          </a:prstGeom>
        </p:spPr>
      </p:pic>
      <p:pic>
        <p:nvPicPr>
          <p:cNvPr id="32" name="Graphic 31" descr="Security camera with solid fill">
            <a:extLst>
              <a:ext uri="{FF2B5EF4-FFF2-40B4-BE49-F238E27FC236}">
                <a16:creationId xmlns:a16="http://schemas.microsoft.com/office/drawing/2014/main" id="{8BB9960C-5D37-423B-839D-B0BA4A2FBE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64370" y="3970673"/>
            <a:ext cx="452120" cy="452120"/>
          </a:xfrm>
          <a:prstGeom prst="rect">
            <a:avLst/>
          </a:prstGeom>
        </p:spPr>
      </p:pic>
      <p:pic>
        <p:nvPicPr>
          <p:cNvPr id="33" name="Graphic 32" descr="Security camera with solid fill">
            <a:extLst>
              <a:ext uri="{FF2B5EF4-FFF2-40B4-BE49-F238E27FC236}">
                <a16:creationId xmlns:a16="http://schemas.microsoft.com/office/drawing/2014/main" id="{CD1CF856-1DA2-49CC-886B-DAA667E77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05401" y="3996681"/>
            <a:ext cx="452120" cy="452120"/>
          </a:xfrm>
          <a:prstGeom prst="rect">
            <a:avLst/>
          </a:prstGeom>
        </p:spPr>
      </p:pic>
      <p:pic>
        <p:nvPicPr>
          <p:cNvPr id="34" name="Graphic 33" descr="Security camera with solid fill">
            <a:extLst>
              <a:ext uri="{FF2B5EF4-FFF2-40B4-BE49-F238E27FC236}">
                <a16:creationId xmlns:a16="http://schemas.microsoft.com/office/drawing/2014/main" id="{4C1DB924-3E81-4227-8D81-4C95BF3C8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3766" y="2750820"/>
            <a:ext cx="452120" cy="452120"/>
          </a:xfrm>
          <a:prstGeom prst="rect">
            <a:avLst/>
          </a:prstGeom>
        </p:spPr>
      </p:pic>
      <p:pic>
        <p:nvPicPr>
          <p:cNvPr id="35" name="Graphic 34" descr="Security camera with solid fill">
            <a:extLst>
              <a:ext uri="{FF2B5EF4-FFF2-40B4-BE49-F238E27FC236}">
                <a16:creationId xmlns:a16="http://schemas.microsoft.com/office/drawing/2014/main" id="{1E6EC076-6F85-40CD-B000-E5F865D942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87378" y="3279714"/>
            <a:ext cx="452120" cy="452120"/>
          </a:xfrm>
          <a:prstGeom prst="rect">
            <a:avLst/>
          </a:prstGeom>
        </p:spPr>
      </p:pic>
      <p:pic>
        <p:nvPicPr>
          <p:cNvPr id="36" name="Graphic 35" descr="Security camera with solid fill">
            <a:extLst>
              <a:ext uri="{FF2B5EF4-FFF2-40B4-BE49-F238E27FC236}">
                <a16:creationId xmlns:a16="http://schemas.microsoft.com/office/drawing/2014/main" id="{A4314DB1-076C-4EAA-8FE5-99FCC5A4BA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92646" y="3607556"/>
            <a:ext cx="452120" cy="452120"/>
          </a:xfrm>
          <a:prstGeom prst="rect">
            <a:avLst/>
          </a:prstGeom>
        </p:spPr>
      </p:pic>
      <p:pic>
        <p:nvPicPr>
          <p:cNvPr id="37" name="Graphic 36" descr="Security camera with solid fill">
            <a:extLst>
              <a:ext uri="{FF2B5EF4-FFF2-40B4-BE49-F238E27FC236}">
                <a16:creationId xmlns:a16="http://schemas.microsoft.com/office/drawing/2014/main" id="{A6D11E32-342F-4F3D-858F-180D90A636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84479" y="4464292"/>
            <a:ext cx="452120" cy="452120"/>
          </a:xfrm>
          <a:prstGeom prst="rect">
            <a:avLst/>
          </a:prstGeom>
        </p:spPr>
      </p:pic>
      <p:pic>
        <p:nvPicPr>
          <p:cNvPr id="38" name="Graphic 37" descr="Security camera with solid fill">
            <a:extLst>
              <a:ext uri="{FF2B5EF4-FFF2-40B4-BE49-F238E27FC236}">
                <a16:creationId xmlns:a16="http://schemas.microsoft.com/office/drawing/2014/main" id="{8A160D56-5C7D-495B-9DBF-30F9FBEA9B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5088" y="3663478"/>
            <a:ext cx="452120" cy="452120"/>
          </a:xfrm>
          <a:prstGeom prst="rect">
            <a:avLst/>
          </a:prstGeom>
        </p:spPr>
      </p:pic>
      <p:pic>
        <p:nvPicPr>
          <p:cNvPr id="39" name="Graphic 38" descr="Security camera with solid fill">
            <a:extLst>
              <a:ext uri="{FF2B5EF4-FFF2-40B4-BE49-F238E27FC236}">
                <a16:creationId xmlns:a16="http://schemas.microsoft.com/office/drawing/2014/main" id="{59493A8E-E304-4441-8D14-41763FABD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07655" y="2377440"/>
            <a:ext cx="452120" cy="452120"/>
          </a:xfrm>
          <a:prstGeom prst="rect">
            <a:avLst/>
          </a:prstGeom>
        </p:spPr>
      </p:pic>
      <p:pic>
        <p:nvPicPr>
          <p:cNvPr id="40" name="Graphic 39" descr="Security camera with solid fill">
            <a:extLst>
              <a:ext uri="{FF2B5EF4-FFF2-40B4-BE49-F238E27FC236}">
                <a16:creationId xmlns:a16="http://schemas.microsoft.com/office/drawing/2014/main" id="{76ED4210-933A-4E04-8A82-5EEAD2FB95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7560" y="4249607"/>
            <a:ext cx="452120" cy="452120"/>
          </a:xfrm>
          <a:prstGeom prst="rect">
            <a:avLst/>
          </a:prstGeom>
        </p:spPr>
      </p:pic>
      <p:pic>
        <p:nvPicPr>
          <p:cNvPr id="41" name="Graphic 40" descr="Security camera with solid fill">
            <a:extLst>
              <a:ext uri="{FF2B5EF4-FFF2-40B4-BE49-F238E27FC236}">
                <a16:creationId xmlns:a16="http://schemas.microsoft.com/office/drawing/2014/main" id="{F813AAFA-F686-4283-81D9-A24D123638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97453" y="3509748"/>
            <a:ext cx="452120" cy="452120"/>
          </a:xfrm>
          <a:prstGeom prst="rect">
            <a:avLst/>
          </a:prstGeom>
        </p:spPr>
      </p:pic>
      <p:pic>
        <p:nvPicPr>
          <p:cNvPr id="42" name="Graphic 41" descr="Security camera with solid fill">
            <a:extLst>
              <a:ext uri="{FF2B5EF4-FFF2-40B4-BE49-F238E27FC236}">
                <a16:creationId xmlns:a16="http://schemas.microsoft.com/office/drawing/2014/main" id="{8F9D2B7E-899D-42FC-B918-EE27D6615E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64333" y="3875326"/>
            <a:ext cx="452120" cy="452120"/>
          </a:xfrm>
          <a:prstGeom prst="rect">
            <a:avLst/>
          </a:prstGeom>
        </p:spPr>
      </p:pic>
      <p:pic>
        <p:nvPicPr>
          <p:cNvPr id="43" name="Graphic 42" descr="Security camera with solid fill">
            <a:extLst>
              <a:ext uri="{FF2B5EF4-FFF2-40B4-BE49-F238E27FC236}">
                <a16:creationId xmlns:a16="http://schemas.microsoft.com/office/drawing/2014/main" id="{ACC4DDBC-20D1-41D3-9C3E-1CCD702816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27845" y="4397656"/>
            <a:ext cx="452120" cy="452120"/>
          </a:xfrm>
          <a:prstGeom prst="rect">
            <a:avLst/>
          </a:prstGeom>
        </p:spPr>
      </p:pic>
      <p:pic>
        <p:nvPicPr>
          <p:cNvPr id="44" name="Graphic 43" descr="Security camera with solid fill">
            <a:extLst>
              <a:ext uri="{FF2B5EF4-FFF2-40B4-BE49-F238E27FC236}">
                <a16:creationId xmlns:a16="http://schemas.microsoft.com/office/drawing/2014/main" id="{E405A6F0-70F6-4333-9FE8-9DDD8B3822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9013" y="4140424"/>
            <a:ext cx="452120" cy="45212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7DE012D-3E0B-4A57-B87E-5FF2439372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8879" y="799788"/>
            <a:ext cx="4499548" cy="1093839"/>
          </a:xfrm>
          <a:prstGeom prst="rect">
            <a:avLst/>
          </a:prstGeom>
        </p:spPr>
      </p:pic>
      <p:sp>
        <p:nvSpPr>
          <p:cNvPr id="46" name="Arrow: Right 45">
            <a:extLst>
              <a:ext uri="{FF2B5EF4-FFF2-40B4-BE49-F238E27FC236}">
                <a16:creationId xmlns:a16="http://schemas.microsoft.com/office/drawing/2014/main" id="{95DC1B39-801D-44D3-BDDE-8559E0AB315D}"/>
              </a:ext>
            </a:extLst>
          </p:cNvPr>
          <p:cNvSpPr/>
          <p:nvPr/>
        </p:nvSpPr>
        <p:spPr>
          <a:xfrm rot="18757363">
            <a:off x="8053864" y="1998740"/>
            <a:ext cx="1541465" cy="767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Artificial Intelligence with solid fill">
            <a:extLst>
              <a:ext uri="{FF2B5EF4-FFF2-40B4-BE49-F238E27FC236}">
                <a16:creationId xmlns:a16="http://schemas.microsoft.com/office/drawing/2014/main" id="{96B3E527-B5A0-45D9-B949-20484EA49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32540" y="4140424"/>
            <a:ext cx="248485" cy="248485"/>
          </a:xfrm>
          <a:prstGeom prst="rect">
            <a:avLst/>
          </a:prstGeom>
        </p:spPr>
      </p:pic>
      <p:pic>
        <p:nvPicPr>
          <p:cNvPr id="49" name="Graphic 48" descr="Artificial Intelligence with solid fill">
            <a:extLst>
              <a:ext uri="{FF2B5EF4-FFF2-40B4-BE49-F238E27FC236}">
                <a16:creationId xmlns:a16="http://schemas.microsoft.com/office/drawing/2014/main" id="{79B52EA4-86DD-401C-B57C-B90CF803B4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1841" y="3560342"/>
            <a:ext cx="248485" cy="248485"/>
          </a:xfrm>
          <a:prstGeom prst="rect">
            <a:avLst/>
          </a:prstGeom>
        </p:spPr>
      </p:pic>
      <p:pic>
        <p:nvPicPr>
          <p:cNvPr id="50" name="Graphic 49" descr="Artificial Intelligence with solid fill">
            <a:extLst>
              <a:ext uri="{FF2B5EF4-FFF2-40B4-BE49-F238E27FC236}">
                <a16:creationId xmlns:a16="http://schemas.microsoft.com/office/drawing/2014/main" id="{5B405E27-A0B4-44D6-9513-78931F7306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40881" y="3207070"/>
            <a:ext cx="248485" cy="248485"/>
          </a:xfrm>
          <a:prstGeom prst="rect">
            <a:avLst/>
          </a:prstGeom>
        </p:spPr>
      </p:pic>
      <p:pic>
        <p:nvPicPr>
          <p:cNvPr id="51" name="Graphic 50" descr="Artificial Intelligence with solid fill">
            <a:extLst>
              <a:ext uri="{FF2B5EF4-FFF2-40B4-BE49-F238E27FC236}">
                <a16:creationId xmlns:a16="http://schemas.microsoft.com/office/drawing/2014/main" id="{443D4B19-DB24-4A4E-8C9D-4A12996C33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28793" y="3449528"/>
            <a:ext cx="248485" cy="248485"/>
          </a:xfrm>
          <a:prstGeom prst="rect">
            <a:avLst/>
          </a:prstGeom>
        </p:spPr>
      </p:pic>
      <p:pic>
        <p:nvPicPr>
          <p:cNvPr id="52" name="Graphic 51" descr="Artificial Intelligence with solid fill">
            <a:extLst>
              <a:ext uri="{FF2B5EF4-FFF2-40B4-BE49-F238E27FC236}">
                <a16:creationId xmlns:a16="http://schemas.microsoft.com/office/drawing/2014/main" id="{0D0C2BF8-8F5D-4C53-B071-BB3FE1FD4B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56305" y="4196733"/>
            <a:ext cx="248485" cy="248485"/>
          </a:xfrm>
          <a:prstGeom prst="rect">
            <a:avLst/>
          </a:prstGeom>
        </p:spPr>
      </p:pic>
      <p:pic>
        <p:nvPicPr>
          <p:cNvPr id="53" name="Graphic 52" descr="Artificial Intelligence with solid fill">
            <a:extLst>
              <a:ext uri="{FF2B5EF4-FFF2-40B4-BE49-F238E27FC236}">
                <a16:creationId xmlns:a16="http://schemas.microsoft.com/office/drawing/2014/main" id="{3C04F13C-5852-43C4-AD28-51DCB2B58DA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13839" y="4409975"/>
            <a:ext cx="248485" cy="248485"/>
          </a:xfrm>
          <a:prstGeom prst="rect">
            <a:avLst/>
          </a:prstGeom>
        </p:spPr>
      </p:pic>
      <p:pic>
        <p:nvPicPr>
          <p:cNvPr id="54" name="Graphic 53" descr="Artificial Intelligence with solid fill">
            <a:extLst>
              <a:ext uri="{FF2B5EF4-FFF2-40B4-BE49-F238E27FC236}">
                <a16:creationId xmlns:a16="http://schemas.microsoft.com/office/drawing/2014/main" id="{FDA5F2D6-1AE6-4F17-8321-BE454FAE585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18770" y="4095574"/>
            <a:ext cx="248485" cy="248485"/>
          </a:xfrm>
          <a:prstGeom prst="rect">
            <a:avLst/>
          </a:prstGeom>
        </p:spPr>
      </p:pic>
      <p:pic>
        <p:nvPicPr>
          <p:cNvPr id="55" name="Graphic 54" descr="Artificial Intelligence with solid fill">
            <a:extLst>
              <a:ext uri="{FF2B5EF4-FFF2-40B4-BE49-F238E27FC236}">
                <a16:creationId xmlns:a16="http://schemas.microsoft.com/office/drawing/2014/main" id="{266A5519-123A-42C9-967F-6D77C05551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97809" y="4299714"/>
            <a:ext cx="248485" cy="248485"/>
          </a:xfrm>
          <a:prstGeom prst="rect">
            <a:avLst/>
          </a:prstGeom>
        </p:spPr>
      </p:pic>
      <p:pic>
        <p:nvPicPr>
          <p:cNvPr id="56" name="Graphic 55" descr="Artificial Intelligence with solid fill">
            <a:extLst>
              <a:ext uri="{FF2B5EF4-FFF2-40B4-BE49-F238E27FC236}">
                <a16:creationId xmlns:a16="http://schemas.microsoft.com/office/drawing/2014/main" id="{AFDE80EC-978C-4EA8-AE49-5EB98272B4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66941" y="4313532"/>
            <a:ext cx="248485" cy="248485"/>
          </a:xfrm>
          <a:prstGeom prst="rect">
            <a:avLst/>
          </a:prstGeom>
        </p:spPr>
      </p:pic>
      <p:pic>
        <p:nvPicPr>
          <p:cNvPr id="57" name="Graphic 56" descr="Artificial Intelligence with solid fill">
            <a:extLst>
              <a:ext uri="{FF2B5EF4-FFF2-40B4-BE49-F238E27FC236}">
                <a16:creationId xmlns:a16="http://schemas.microsoft.com/office/drawing/2014/main" id="{2DD452AE-7A32-437B-9A3E-5E4E0F9E4FC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54201" y="3426399"/>
            <a:ext cx="248485" cy="248485"/>
          </a:xfrm>
          <a:prstGeom prst="rect">
            <a:avLst/>
          </a:prstGeom>
        </p:spPr>
      </p:pic>
      <p:pic>
        <p:nvPicPr>
          <p:cNvPr id="58" name="Graphic 57" descr="Artificial Intelligence with solid fill">
            <a:extLst>
              <a:ext uri="{FF2B5EF4-FFF2-40B4-BE49-F238E27FC236}">
                <a16:creationId xmlns:a16="http://schemas.microsoft.com/office/drawing/2014/main" id="{98822BDD-DB5A-4C05-9902-340E701336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299226" y="3808907"/>
            <a:ext cx="248485" cy="248485"/>
          </a:xfrm>
          <a:prstGeom prst="rect">
            <a:avLst/>
          </a:prstGeom>
        </p:spPr>
      </p:pic>
      <p:pic>
        <p:nvPicPr>
          <p:cNvPr id="59" name="Graphic 58" descr="Artificial Intelligence with solid fill">
            <a:extLst>
              <a:ext uri="{FF2B5EF4-FFF2-40B4-BE49-F238E27FC236}">
                <a16:creationId xmlns:a16="http://schemas.microsoft.com/office/drawing/2014/main" id="{F5787555-1A3E-41FC-8ECC-919D74AA6F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9752" y="4003025"/>
            <a:ext cx="248485" cy="248485"/>
          </a:xfrm>
          <a:prstGeom prst="rect">
            <a:avLst/>
          </a:prstGeom>
        </p:spPr>
      </p:pic>
      <p:pic>
        <p:nvPicPr>
          <p:cNvPr id="60" name="Graphic 59" descr="Artificial Intelligence with solid fill">
            <a:extLst>
              <a:ext uri="{FF2B5EF4-FFF2-40B4-BE49-F238E27FC236}">
                <a16:creationId xmlns:a16="http://schemas.microsoft.com/office/drawing/2014/main" id="{FDD0F9F2-BA58-4738-8E6F-DCCB31941B9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73420" y="4404645"/>
            <a:ext cx="248485" cy="248485"/>
          </a:xfrm>
          <a:prstGeom prst="rect">
            <a:avLst/>
          </a:prstGeom>
        </p:spPr>
      </p:pic>
      <p:pic>
        <p:nvPicPr>
          <p:cNvPr id="61" name="Graphic 60" descr="Artificial Intelligence with solid fill">
            <a:extLst>
              <a:ext uri="{FF2B5EF4-FFF2-40B4-BE49-F238E27FC236}">
                <a16:creationId xmlns:a16="http://schemas.microsoft.com/office/drawing/2014/main" id="{FDA88068-6933-4B3D-AE78-E537265352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9624" y="4692945"/>
            <a:ext cx="248485" cy="248485"/>
          </a:xfrm>
          <a:prstGeom prst="rect">
            <a:avLst/>
          </a:prstGeom>
        </p:spPr>
      </p:pic>
      <p:pic>
        <p:nvPicPr>
          <p:cNvPr id="62" name="Graphic 61" descr="Artificial Intelligence with solid fill">
            <a:extLst>
              <a:ext uri="{FF2B5EF4-FFF2-40B4-BE49-F238E27FC236}">
                <a16:creationId xmlns:a16="http://schemas.microsoft.com/office/drawing/2014/main" id="{2ACC973C-BFCD-45D1-9403-3727E8910B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8986" y="2291594"/>
            <a:ext cx="248485" cy="248485"/>
          </a:xfrm>
          <a:prstGeom prst="rect">
            <a:avLst/>
          </a:prstGeom>
        </p:spPr>
      </p:pic>
      <p:pic>
        <p:nvPicPr>
          <p:cNvPr id="63" name="Graphic 62" descr="Artificial Intelligence with solid fill">
            <a:extLst>
              <a:ext uri="{FF2B5EF4-FFF2-40B4-BE49-F238E27FC236}">
                <a16:creationId xmlns:a16="http://schemas.microsoft.com/office/drawing/2014/main" id="{11CD2D03-78A6-499F-BC83-F118439A85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39826" y="1938794"/>
            <a:ext cx="248485" cy="248485"/>
          </a:xfrm>
          <a:prstGeom prst="rect">
            <a:avLst/>
          </a:prstGeom>
        </p:spPr>
      </p:pic>
      <p:pic>
        <p:nvPicPr>
          <p:cNvPr id="64" name="Graphic 63" descr="Artificial Intelligence with solid fill">
            <a:extLst>
              <a:ext uri="{FF2B5EF4-FFF2-40B4-BE49-F238E27FC236}">
                <a16:creationId xmlns:a16="http://schemas.microsoft.com/office/drawing/2014/main" id="{0FAFF6D3-5D20-46A8-9FE7-AF9F406684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63359" y="2552769"/>
            <a:ext cx="248485" cy="248485"/>
          </a:xfrm>
          <a:prstGeom prst="rect">
            <a:avLst/>
          </a:prstGeom>
        </p:spPr>
      </p:pic>
      <p:pic>
        <p:nvPicPr>
          <p:cNvPr id="65" name="Graphic 64" descr="Artificial Intelligence with solid fill">
            <a:extLst>
              <a:ext uri="{FF2B5EF4-FFF2-40B4-BE49-F238E27FC236}">
                <a16:creationId xmlns:a16="http://schemas.microsoft.com/office/drawing/2014/main" id="{E5BC02A8-EE3B-4925-BB00-42DB118ABEA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222841" y="2699802"/>
            <a:ext cx="248485" cy="248485"/>
          </a:xfrm>
          <a:prstGeom prst="rect">
            <a:avLst/>
          </a:prstGeom>
        </p:spPr>
      </p:pic>
      <p:pic>
        <p:nvPicPr>
          <p:cNvPr id="66" name="Graphic 65" descr="Artificial Intelligence with solid fill">
            <a:extLst>
              <a:ext uri="{FF2B5EF4-FFF2-40B4-BE49-F238E27FC236}">
                <a16:creationId xmlns:a16="http://schemas.microsoft.com/office/drawing/2014/main" id="{A3FB8DDE-FC92-4919-A9B7-D3F60E3E33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30887" y="2905047"/>
            <a:ext cx="248485" cy="248485"/>
          </a:xfrm>
          <a:prstGeom prst="rect">
            <a:avLst/>
          </a:prstGeom>
        </p:spPr>
      </p:pic>
      <p:pic>
        <p:nvPicPr>
          <p:cNvPr id="67" name="Graphic 66" descr="Artificial Intelligence with solid fill">
            <a:extLst>
              <a:ext uri="{FF2B5EF4-FFF2-40B4-BE49-F238E27FC236}">
                <a16:creationId xmlns:a16="http://schemas.microsoft.com/office/drawing/2014/main" id="{A5A224D6-7106-4084-B541-0120812079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1128" y="2648624"/>
            <a:ext cx="248485" cy="248485"/>
          </a:xfrm>
          <a:prstGeom prst="rect">
            <a:avLst/>
          </a:prstGeom>
        </p:spPr>
      </p:pic>
      <p:pic>
        <p:nvPicPr>
          <p:cNvPr id="68" name="Graphic 67" descr="Artificial Intelligence with solid fill">
            <a:extLst>
              <a:ext uri="{FF2B5EF4-FFF2-40B4-BE49-F238E27FC236}">
                <a16:creationId xmlns:a16="http://schemas.microsoft.com/office/drawing/2014/main" id="{242FA681-4400-4DB1-AA3C-4B5995E91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91156" y="3594110"/>
            <a:ext cx="248485" cy="248485"/>
          </a:xfrm>
          <a:prstGeom prst="rect">
            <a:avLst/>
          </a:prstGeom>
        </p:spPr>
      </p:pic>
      <p:pic>
        <p:nvPicPr>
          <p:cNvPr id="69" name="Graphic 68" descr="Artificial Intelligence with solid fill">
            <a:extLst>
              <a:ext uri="{FF2B5EF4-FFF2-40B4-BE49-F238E27FC236}">
                <a16:creationId xmlns:a16="http://schemas.microsoft.com/office/drawing/2014/main" id="{6B0BAEE7-BEC9-477A-9E00-0211948B71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0954" y="3296629"/>
            <a:ext cx="248485" cy="248485"/>
          </a:xfrm>
          <a:prstGeom prst="rect">
            <a:avLst/>
          </a:prstGeom>
        </p:spPr>
      </p:pic>
      <p:pic>
        <p:nvPicPr>
          <p:cNvPr id="70" name="Graphic 69" descr="Artificial Intelligence with solid fill">
            <a:extLst>
              <a:ext uri="{FF2B5EF4-FFF2-40B4-BE49-F238E27FC236}">
                <a16:creationId xmlns:a16="http://schemas.microsoft.com/office/drawing/2014/main" id="{77EC9288-A0AE-4476-911C-BA195E651C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1897" y="2446697"/>
            <a:ext cx="248485" cy="248485"/>
          </a:xfrm>
          <a:prstGeom prst="rect">
            <a:avLst/>
          </a:prstGeom>
        </p:spPr>
      </p:pic>
      <p:pic>
        <p:nvPicPr>
          <p:cNvPr id="71" name="Graphic 70" descr="Artificial Intelligence with solid fill">
            <a:extLst>
              <a:ext uri="{FF2B5EF4-FFF2-40B4-BE49-F238E27FC236}">
                <a16:creationId xmlns:a16="http://schemas.microsoft.com/office/drawing/2014/main" id="{65571638-0584-42CD-903C-81510C7D6A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70562" y="3120960"/>
            <a:ext cx="248485" cy="248485"/>
          </a:xfrm>
          <a:prstGeom prst="rect">
            <a:avLst/>
          </a:prstGeom>
        </p:spPr>
      </p:pic>
      <p:pic>
        <p:nvPicPr>
          <p:cNvPr id="72" name="Graphic 71" descr="Artificial Intelligence with solid fill">
            <a:extLst>
              <a:ext uri="{FF2B5EF4-FFF2-40B4-BE49-F238E27FC236}">
                <a16:creationId xmlns:a16="http://schemas.microsoft.com/office/drawing/2014/main" id="{7FB60D1E-8A7C-40E6-BEB3-3B11D791B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04057" y="2984598"/>
            <a:ext cx="248485" cy="248485"/>
          </a:xfrm>
          <a:prstGeom prst="rect">
            <a:avLst/>
          </a:prstGeom>
        </p:spPr>
      </p:pic>
      <p:pic>
        <p:nvPicPr>
          <p:cNvPr id="75" name="Graphic 74" descr="Artificial Intelligence with solid fill">
            <a:extLst>
              <a:ext uri="{FF2B5EF4-FFF2-40B4-BE49-F238E27FC236}">
                <a16:creationId xmlns:a16="http://schemas.microsoft.com/office/drawing/2014/main" id="{DB9D4BF8-386B-4768-BF46-BA34878994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1240" y="3591275"/>
            <a:ext cx="248485" cy="248485"/>
          </a:xfrm>
          <a:prstGeom prst="rect">
            <a:avLst/>
          </a:prstGeom>
        </p:spPr>
      </p:pic>
      <p:pic>
        <p:nvPicPr>
          <p:cNvPr id="76" name="Graphic 75" descr="Artificial Intelligence with solid fill">
            <a:extLst>
              <a:ext uri="{FF2B5EF4-FFF2-40B4-BE49-F238E27FC236}">
                <a16:creationId xmlns:a16="http://schemas.microsoft.com/office/drawing/2014/main" id="{4E270085-7089-4E7E-B052-558A13C09C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10793" y="3884056"/>
            <a:ext cx="248485" cy="248485"/>
          </a:xfrm>
          <a:prstGeom prst="rect">
            <a:avLst/>
          </a:prstGeom>
        </p:spPr>
      </p:pic>
      <p:pic>
        <p:nvPicPr>
          <p:cNvPr id="77" name="Graphic 76" descr="Artificial Intelligence with solid fill">
            <a:extLst>
              <a:ext uri="{FF2B5EF4-FFF2-40B4-BE49-F238E27FC236}">
                <a16:creationId xmlns:a16="http://schemas.microsoft.com/office/drawing/2014/main" id="{3C79A3BE-4BA2-4F1D-A024-D25B66AD150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73802" y="3591276"/>
            <a:ext cx="248485" cy="248485"/>
          </a:xfrm>
          <a:prstGeom prst="rect">
            <a:avLst/>
          </a:prstGeom>
        </p:spPr>
      </p:pic>
      <p:pic>
        <p:nvPicPr>
          <p:cNvPr id="78" name="Graphic 77" descr="Artificial Intelligence with solid fill">
            <a:extLst>
              <a:ext uri="{FF2B5EF4-FFF2-40B4-BE49-F238E27FC236}">
                <a16:creationId xmlns:a16="http://schemas.microsoft.com/office/drawing/2014/main" id="{FC92F3CA-80B7-4636-8192-23BC85C03E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51827" y="3950366"/>
            <a:ext cx="248485" cy="248485"/>
          </a:xfrm>
          <a:prstGeom prst="rect">
            <a:avLst/>
          </a:prstGeom>
        </p:spPr>
      </p:pic>
      <p:sp>
        <p:nvSpPr>
          <p:cNvPr id="79" name="Arrow: Right 78">
            <a:extLst>
              <a:ext uri="{FF2B5EF4-FFF2-40B4-BE49-F238E27FC236}">
                <a16:creationId xmlns:a16="http://schemas.microsoft.com/office/drawing/2014/main" id="{7577D3CE-279F-4E3F-98CC-8C4014994C03}"/>
              </a:ext>
            </a:extLst>
          </p:cNvPr>
          <p:cNvSpPr/>
          <p:nvPr/>
        </p:nvSpPr>
        <p:spPr>
          <a:xfrm>
            <a:off x="8684922" y="3045082"/>
            <a:ext cx="1154533" cy="7678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DB53123B-0D1E-45C4-A26C-FCE04C306F51}"/>
              </a:ext>
            </a:extLst>
          </p:cNvPr>
          <p:cNvSpPr/>
          <p:nvPr/>
        </p:nvSpPr>
        <p:spPr>
          <a:xfrm>
            <a:off x="9629009" y="2603501"/>
            <a:ext cx="1804451" cy="373380"/>
          </a:xfrm>
          <a:prstGeom prst="wedgeRectCallout">
            <a:avLst>
              <a:gd name="adj1" fmla="val -46802"/>
              <a:gd name="adj2" fmla="val 152743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Tijdstip</a:t>
            </a:r>
            <a:r>
              <a:rPr lang="en-US" sz="1200" dirty="0"/>
              <a:t>, </a:t>
            </a:r>
            <a:r>
              <a:rPr lang="en-US" sz="1200" dirty="0" err="1"/>
              <a:t>Locatie</a:t>
            </a:r>
            <a:r>
              <a:rPr lang="en-US" sz="1200" dirty="0"/>
              <a:t>, </a:t>
            </a:r>
            <a:br>
              <a:rPr lang="en-US" sz="1200" dirty="0"/>
            </a:br>
            <a:r>
              <a:rPr lang="en-US" sz="1200" dirty="0"/>
              <a:t># </a:t>
            </a:r>
            <a:r>
              <a:rPr lang="en-US" sz="1200" dirty="0" err="1"/>
              <a:t>Personen</a:t>
            </a:r>
            <a:endParaRPr lang="en-US" sz="1200" dirty="0"/>
          </a:p>
        </p:txBody>
      </p:sp>
      <p:pic>
        <p:nvPicPr>
          <p:cNvPr id="81" name="Graphic 80" descr="Artificial Intelligence with solid fill">
            <a:extLst>
              <a:ext uri="{FF2B5EF4-FFF2-40B4-BE49-F238E27FC236}">
                <a16:creationId xmlns:a16="http://schemas.microsoft.com/office/drawing/2014/main" id="{52FF4202-3D5B-4318-96A6-B663A9DA24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58368" y="3209762"/>
            <a:ext cx="248485" cy="24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08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79" grpId="0" animBg="1"/>
      <p:bldP spid="4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7B68F9-F7A6-4EC1-9E71-2FB6D96D01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4DF803-EAFC-4631-9AE6-541A03540E9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C34B37-0CC3-4CDC-BA33-FCBDBB240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177" y="1402811"/>
            <a:ext cx="7212931" cy="4808620"/>
          </a:xfrm>
          <a:prstGeom prst="rect">
            <a:avLst/>
          </a:prstGeom>
        </p:spPr>
      </p:pic>
      <p:sp>
        <p:nvSpPr>
          <p:cNvPr id="8" name="Title 4">
            <a:extLst>
              <a:ext uri="{FF2B5EF4-FFF2-40B4-BE49-F238E27FC236}">
                <a16:creationId xmlns:a16="http://schemas.microsoft.com/office/drawing/2014/main" id="{722C2D5E-2036-4B13-A084-A7D473C1E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438" y="455613"/>
            <a:ext cx="7597775" cy="233362"/>
          </a:xfrm>
        </p:spPr>
        <p:txBody>
          <a:bodyPr/>
          <a:lstStyle/>
          <a:p>
            <a:r>
              <a:rPr lang="en-US" dirty="0"/>
              <a:t>Crowd Control – Plan B</a:t>
            </a:r>
          </a:p>
        </p:txBody>
      </p:sp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117ECAA0-5C30-4024-8C7D-0DB0C4BEDC6A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 rotWithShape="1">
          <a:blip r:embed="rId3"/>
          <a:srcRect l="10025" r="10025"/>
          <a:stretch/>
        </p:blipFill>
        <p:spPr/>
      </p:pic>
      <p:pic>
        <p:nvPicPr>
          <p:cNvPr id="26" name="Graphic 25" descr="Man outline">
            <a:extLst>
              <a:ext uri="{FF2B5EF4-FFF2-40B4-BE49-F238E27FC236}">
                <a16:creationId xmlns:a16="http://schemas.microsoft.com/office/drawing/2014/main" id="{A01EE998-1E0C-421E-A951-29E69D883E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43200" y="3139440"/>
            <a:ext cx="609600" cy="609600"/>
          </a:xfrm>
          <a:prstGeom prst="rect">
            <a:avLst/>
          </a:prstGeom>
        </p:spPr>
      </p:pic>
      <p:pic>
        <p:nvPicPr>
          <p:cNvPr id="27" name="Graphic 26" descr="Man outline">
            <a:extLst>
              <a:ext uri="{FF2B5EF4-FFF2-40B4-BE49-F238E27FC236}">
                <a16:creationId xmlns:a16="http://schemas.microsoft.com/office/drawing/2014/main" id="{9179341C-22ED-4A83-92D7-199C17B1B7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80633" y="3429000"/>
            <a:ext cx="609600" cy="609600"/>
          </a:xfrm>
          <a:prstGeom prst="rect">
            <a:avLst/>
          </a:prstGeom>
        </p:spPr>
      </p:pic>
      <p:pic>
        <p:nvPicPr>
          <p:cNvPr id="28" name="Graphic 27" descr="Man outline">
            <a:extLst>
              <a:ext uri="{FF2B5EF4-FFF2-40B4-BE49-F238E27FC236}">
                <a16:creationId xmlns:a16="http://schemas.microsoft.com/office/drawing/2014/main" id="{A3842A07-56BA-4337-9317-F82CA92DEB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44850" y="2462430"/>
            <a:ext cx="609600" cy="609600"/>
          </a:xfrm>
          <a:prstGeom prst="rect">
            <a:avLst/>
          </a:prstGeom>
        </p:spPr>
      </p:pic>
      <p:pic>
        <p:nvPicPr>
          <p:cNvPr id="29" name="Graphic 28" descr="Man outline">
            <a:extLst>
              <a:ext uri="{FF2B5EF4-FFF2-40B4-BE49-F238E27FC236}">
                <a16:creationId xmlns:a16="http://schemas.microsoft.com/office/drawing/2014/main" id="{62F39511-428B-43A5-8D74-2844532367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19305" y="3749040"/>
            <a:ext cx="609600" cy="609600"/>
          </a:xfrm>
          <a:prstGeom prst="rect">
            <a:avLst/>
          </a:prstGeom>
        </p:spPr>
      </p:pic>
      <p:pic>
        <p:nvPicPr>
          <p:cNvPr id="30" name="Graphic 29" descr="Man outline">
            <a:extLst>
              <a:ext uri="{FF2B5EF4-FFF2-40B4-BE49-F238E27FC236}">
                <a16:creationId xmlns:a16="http://schemas.microsoft.com/office/drawing/2014/main" id="{608FE35E-54D9-41A6-87D9-99854C1C29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2800" y="3749040"/>
            <a:ext cx="609600" cy="609600"/>
          </a:xfrm>
          <a:prstGeom prst="rect">
            <a:avLst/>
          </a:prstGeom>
        </p:spPr>
      </p:pic>
      <p:pic>
        <p:nvPicPr>
          <p:cNvPr id="31" name="Graphic 30" descr="Man outline">
            <a:extLst>
              <a:ext uri="{FF2B5EF4-FFF2-40B4-BE49-F238E27FC236}">
                <a16:creationId xmlns:a16="http://schemas.microsoft.com/office/drawing/2014/main" id="{37107F71-44DD-4288-AD5A-E598003857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33536" y="4077850"/>
            <a:ext cx="609600" cy="609600"/>
          </a:xfrm>
          <a:prstGeom prst="rect">
            <a:avLst/>
          </a:prstGeom>
        </p:spPr>
      </p:pic>
      <p:pic>
        <p:nvPicPr>
          <p:cNvPr id="32" name="Graphic 31" descr="Man outline">
            <a:extLst>
              <a:ext uri="{FF2B5EF4-FFF2-40B4-BE49-F238E27FC236}">
                <a16:creationId xmlns:a16="http://schemas.microsoft.com/office/drawing/2014/main" id="{9A5E19F1-B026-49D6-98B9-ECCFF655DD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1400" y="3019964"/>
            <a:ext cx="609600" cy="609600"/>
          </a:xfrm>
          <a:prstGeom prst="rect">
            <a:avLst/>
          </a:prstGeom>
        </p:spPr>
      </p:pic>
      <p:pic>
        <p:nvPicPr>
          <p:cNvPr id="33" name="Graphic 32" descr="Man outline">
            <a:extLst>
              <a:ext uri="{FF2B5EF4-FFF2-40B4-BE49-F238E27FC236}">
                <a16:creationId xmlns:a16="http://schemas.microsoft.com/office/drawing/2014/main" id="{F2984024-2D29-4A0F-8D0D-209F5B862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05638" y="3197521"/>
            <a:ext cx="609600" cy="609600"/>
          </a:xfrm>
          <a:prstGeom prst="rect">
            <a:avLst/>
          </a:prstGeom>
        </p:spPr>
      </p:pic>
      <p:pic>
        <p:nvPicPr>
          <p:cNvPr id="34" name="Graphic 33" descr="Man outline">
            <a:extLst>
              <a:ext uri="{FF2B5EF4-FFF2-40B4-BE49-F238E27FC236}">
                <a16:creationId xmlns:a16="http://schemas.microsoft.com/office/drawing/2014/main" id="{66F06449-39CD-46D4-A37C-9E4E479EAC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38600" y="4599235"/>
            <a:ext cx="609600" cy="609600"/>
          </a:xfrm>
          <a:prstGeom prst="rect">
            <a:avLst/>
          </a:prstGeom>
        </p:spPr>
      </p:pic>
      <p:pic>
        <p:nvPicPr>
          <p:cNvPr id="35" name="Graphic 34" descr="Man outline">
            <a:extLst>
              <a:ext uri="{FF2B5EF4-FFF2-40B4-BE49-F238E27FC236}">
                <a16:creationId xmlns:a16="http://schemas.microsoft.com/office/drawing/2014/main" id="{138CB263-7377-4705-BE85-99E5FA5431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18977" y="4663440"/>
            <a:ext cx="609600" cy="609600"/>
          </a:xfrm>
          <a:prstGeom prst="rect">
            <a:avLst/>
          </a:prstGeom>
        </p:spPr>
      </p:pic>
      <p:pic>
        <p:nvPicPr>
          <p:cNvPr id="36" name="Graphic 35" descr="Man outline">
            <a:extLst>
              <a:ext uri="{FF2B5EF4-FFF2-40B4-BE49-F238E27FC236}">
                <a16:creationId xmlns:a16="http://schemas.microsoft.com/office/drawing/2014/main" id="{8D230F07-A5F8-4925-B728-D6B2006AD0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3125" y="2379184"/>
            <a:ext cx="609600" cy="609600"/>
          </a:xfrm>
          <a:prstGeom prst="rect">
            <a:avLst/>
          </a:prstGeom>
        </p:spPr>
      </p:pic>
      <p:pic>
        <p:nvPicPr>
          <p:cNvPr id="37" name="Graphic 36" descr="Man outline">
            <a:extLst>
              <a:ext uri="{FF2B5EF4-FFF2-40B4-BE49-F238E27FC236}">
                <a16:creationId xmlns:a16="http://schemas.microsoft.com/office/drawing/2014/main" id="{CAC40D20-599C-46BC-ADFB-9DDE352C12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40050" y="420624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584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01234C-B193-4FDC-98CD-F05BDE0D81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Er is </a:t>
            </a:r>
            <a:r>
              <a:rPr lang="en-US" dirty="0" err="1"/>
              <a:t>geen</a:t>
            </a:r>
            <a:r>
              <a:rPr lang="en-US" dirty="0"/>
              <a:t> “Happiness Sensor”</a:t>
            </a:r>
          </a:p>
          <a:p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geen</a:t>
            </a:r>
            <a:r>
              <a:rPr lang="en-US" dirty="0"/>
              <a:t> stank-detector of </a:t>
            </a:r>
            <a:r>
              <a:rPr lang="en-US" dirty="0" err="1"/>
              <a:t>smaak</a:t>
            </a:r>
            <a:r>
              <a:rPr lang="en-US" dirty="0"/>
              <a:t>-meter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ADFA9D-8085-484E-B06D-AC0D860BC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Sometimes the thing is human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C772E83A-1B00-46F9-9903-373A41302B7D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6156" name="Picture 12">
            <a:extLst>
              <a:ext uri="{FF2B5EF4-FFF2-40B4-BE49-F238E27FC236}">
                <a16:creationId xmlns:a16="http://schemas.microsoft.com/office/drawing/2014/main" id="{DE1679F8-1131-4C97-979F-4DF76BBC0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0370" y="323284"/>
            <a:ext cx="4658573" cy="6211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138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9599D-84F9-488C-8334-F5D699BBC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real-world metrics to construct a digital representation of a physical entity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5DBE02-2C17-4377-9A47-34C1A737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4A657A-B1AE-45FB-975B-6543CE9D2949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Severe Weather Forecast for Europe - STORM EUNICE on February 18th, 2022">
            <a:extLst>
              <a:ext uri="{FF2B5EF4-FFF2-40B4-BE49-F238E27FC236}">
                <a16:creationId xmlns:a16="http://schemas.microsoft.com/office/drawing/2014/main" id="{54382774-5794-43D4-A427-7761D4FA36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78" b="11476"/>
          <a:stretch/>
        </p:blipFill>
        <p:spPr bwMode="auto">
          <a:xfrm>
            <a:off x="4907280" y="212403"/>
            <a:ext cx="7470192" cy="4206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Upgrade of the Air Traffic Control Radar – Civil Aviation Authority">
            <a:extLst>
              <a:ext uri="{FF2B5EF4-FFF2-40B4-BE49-F238E27FC236}">
                <a16:creationId xmlns:a16="http://schemas.microsoft.com/office/drawing/2014/main" id="{F5B04348-D33A-478A-98F6-D0AD1A91F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949" y="4268735"/>
            <a:ext cx="4785292" cy="253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Tour de France 2021: Tour de France 2021 Stage 8, LIVE: Teuns wins, final  results and classification | Marca">
            <a:extLst>
              <a:ext uri="{FF2B5EF4-FFF2-40B4-BE49-F238E27FC236}">
                <a16:creationId xmlns:a16="http://schemas.microsoft.com/office/drawing/2014/main" id="{390CB7BD-786C-4A42-AF58-53816052F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667" b="79393"/>
          <a:stretch/>
        </p:blipFill>
        <p:spPr bwMode="auto">
          <a:xfrm>
            <a:off x="1508760" y="5320670"/>
            <a:ext cx="5181600" cy="132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0474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1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50E0BE-7489-418E-B33E-384006FA6F17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239599D-84F9-488C-8334-F5D699BBCD1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real-world metrics to construct a digital representation of a physical entity</a:t>
            </a:r>
          </a:p>
          <a:p>
            <a:r>
              <a:rPr lang="en-US" b="1" dirty="0"/>
              <a:t>manipulate the real world entity through the digital twin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F5DBE02-2C17-4377-9A47-34C1A737C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twin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9E4A657A-B1AE-45FB-975B-6543CE9D2949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8194" name="Picture 2" descr="Voodoo Doll Pincushion Crochet Pattern - Supergurumi">
            <a:extLst>
              <a:ext uri="{FF2B5EF4-FFF2-40B4-BE49-F238E27FC236}">
                <a16:creationId xmlns:a16="http://schemas.microsoft.com/office/drawing/2014/main" id="{731417CF-02BF-4E8C-9E48-79B3D1BE4A88}"/>
              </a:ext>
            </a:extLst>
          </p:cNvPr>
          <p:cNvPicPr>
            <a:picLocks noGrp="1" noChangeAspect="1" noChangeArrowheads="1"/>
          </p:cNvPicPr>
          <p:nvPr>
            <p:ph type="pic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" r="4052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8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Monitor outline">
            <a:extLst>
              <a:ext uri="{FF2B5EF4-FFF2-40B4-BE49-F238E27FC236}">
                <a16:creationId xmlns:a16="http://schemas.microsoft.com/office/drawing/2014/main" id="{25482974-D345-4D17-86B4-6B6BD9C88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3974" y="1107805"/>
            <a:ext cx="5386102" cy="538610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AF849-9FAA-4257-9361-5952CF1C60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356E59-3563-4184-929F-318E79AF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Observeer</a:t>
            </a:r>
            <a:r>
              <a:rPr lang="en-US" dirty="0"/>
              <a:t> </a:t>
            </a:r>
            <a:r>
              <a:rPr lang="en-US" dirty="0" err="1"/>
              <a:t>productieketen</a:t>
            </a:r>
            <a:br>
              <a:rPr lang="en-US" dirty="0"/>
            </a:br>
            <a:r>
              <a:rPr lang="en-US" dirty="0"/>
              <a:t>25 </a:t>
            </a:r>
            <a:r>
              <a:rPr lang="en-US" dirty="0" err="1"/>
              <a:t>soorten</a:t>
            </a:r>
            <a:r>
              <a:rPr lang="en-US" dirty="0"/>
              <a:t> </a:t>
            </a:r>
            <a:r>
              <a:rPr lang="en-US" dirty="0" err="1"/>
              <a:t>metingen</a:t>
            </a:r>
            <a:r>
              <a:rPr lang="en-US" dirty="0"/>
              <a:t> met 500 </a:t>
            </a:r>
            <a:r>
              <a:rPr lang="en-US" dirty="0" err="1"/>
              <a:t>sensoren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319BDC-4D52-4333-88CE-9E71C32BE1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8AB5FDCF-9C44-400C-94FF-A8B45E0A4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42" y="1874134"/>
            <a:ext cx="4664598" cy="3109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Car Production Simulation, Siemens PLM ...">
            <a:extLst>
              <a:ext uri="{FF2B5EF4-FFF2-40B4-BE49-F238E27FC236}">
                <a16:creationId xmlns:a16="http://schemas.microsoft.com/office/drawing/2014/main" id="{358DBCE5-7B5A-4257-B4FB-ABE37FD9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612" y="2254747"/>
            <a:ext cx="3823233" cy="2395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EF5F819-7EC6-4842-ACA1-3218D3FCCBEF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22" name="Picture 2" descr="Voodoo Doll Pincushion Crochet Pattern - Supergurumi">
            <a:extLst>
              <a:ext uri="{FF2B5EF4-FFF2-40B4-BE49-F238E27FC236}">
                <a16:creationId xmlns:a16="http://schemas.microsoft.com/office/drawing/2014/main" id="{C4050732-15DF-40A2-8398-37B9841EC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2" r="4052"/>
          <a:stretch>
            <a:fillRect/>
          </a:stretch>
        </p:blipFill>
        <p:spPr bwMode="auto">
          <a:xfrm>
            <a:off x="10873123" y="4463870"/>
            <a:ext cx="1433443" cy="103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A9937F01-DCD1-49F7-BE0B-028A72F59EB4}"/>
              </a:ext>
            </a:extLst>
          </p:cNvPr>
          <p:cNvSpPr/>
          <p:nvPr/>
        </p:nvSpPr>
        <p:spPr>
          <a:xfrm>
            <a:off x="6038670" y="1281654"/>
            <a:ext cx="1441320" cy="31921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B67EEFD-21B2-4E3F-9E1F-C5F22C12D05C}"/>
              </a:ext>
            </a:extLst>
          </p:cNvPr>
          <p:cNvSpPr/>
          <p:nvPr/>
        </p:nvSpPr>
        <p:spPr>
          <a:xfrm rot="10800000">
            <a:off x="6791051" y="4531429"/>
            <a:ext cx="662466" cy="13945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926DC2B-E1F9-4457-BE57-6157EFBAEAC7}"/>
              </a:ext>
            </a:extLst>
          </p:cNvPr>
          <p:cNvSpPr/>
          <p:nvPr/>
        </p:nvSpPr>
        <p:spPr>
          <a:xfrm>
            <a:off x="1971040" y="2541494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C53B6EE-A894-43CD-897A-8DC7B405C273}"/>
              </a:ext>
            </a:extLst>
          </p:cNvPr>
          <p:cNvSpPr/>
          <p:nvPr/>
        </p:nvSpPr>
        <p:spPr>
          <a:xfrm>
            <a:off x="2255520" y="2825556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8DDF86-9386-4590-93E3-13E684F595CA}"/>
              </a:ext>
            </a:extLst>
          </p:cNvPr>
          <p:cNvSpPr/>
          <p:nvPr/>
        </p:nvSpPr>
        <p:spPr>
          <a:xfrm>
            <a:off x="3977640" y="3297251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F8F5D7D-2F27-4E0A-9F58-389513EE260B}"/>
              </a:ext>
            </a:extLst>
          </p:cNvPr>
          <p:cNvSpPr/>
          <p:nvPr/>
        </p:nvSpPr>
        <p:spPr>
          <a:xfrm>
            <a:off x="3366837" y="4139786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C3B567F-9067-477E-8876-5F31D82FB484}"/>
              </a:ext>
            </a:extLst>
          </p:cNvPr>
          <p:cNvSpPr/>
          <p:nvPr/>
        </p:nvSpPr>
        <p:spPr>
          <a:xfrm>
            <a:off x="1917700" y="4690019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3E87B7F-BF8B-4C33-9B5F-43C3C67828A9}"/>
              </a:ext>
            </a:extLst>
          </p:cNvPr>
          <p:cNvSpPr/>
          <p:nvPr/>
        </p:nvSpPr>
        <p:spPr>
          <a:xfrm>
            <a:off x="906658" y="4427125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EFF561F-AB23-4211-8173-68C5328AB20D}"/>
              </a:ext>
            </a:extLst>
          </p:cNvPr>
          <p:cNvSpPr/>
          <p:nvPr/>
        </p:nvSpPr>
        <p:spPr>
          <a:xfrm>
            <a:off x="1236736" y="3297251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BD333B-E914-45D7-B015-AB8E2A115076}"/>
              </a:ext>
            </a:extLst>
          </p:cNvPr>
          <p:cNvSpPr/>
          <p:nvPr/>
        </p:nvSpPr>
        <p:spPr>
          <a:xfrm>
            <a:off x="644400" y="2877708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74862F0-672B-40B3-8FE8-3D7278017FF7}"/>
              </a:ext>
            </a:extLst>
          </p:cNvPr>
          <p:cNvSpPr/>
          <p:nvPr/>
        </p:nvSpPr>
        <p:spPr>
          <a:xfrm>
            <a:off x="419975" y="3603805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DA4F58D2-BF19-4348-BABF-448A60E6E112}"/>
              </a:ext>
            </a:extLst>
          </p:cNvPr>
          <p:cNvSpPr/>
          <p:nvPr/>
        </p:nvSpPr>
        <p:spPr>
          <a:xfrm>
            <a:off x="906658" y="4155484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77DD81F-0CF7-49D4-A85A-E413DEB96050}"/>
              </a:ext>
            </a:extLst>
          </p:cNvPr>
          <p:cNvSpPr/>
          <p:nvPr/>
        </p:nvSpPr>
        <p:spPr>
          <a:xfrm>
            <a:off x="1971040" y="4191938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FEC74FB-5DBE-420A-A5C4-52EFC21ADD40}"/>
              </a:ext>
            </a:extLst>
          </p:cNvPr>
          <p:cNvSpPr/>
          <p:nvPr/>
        </p:nvSpPr>
        <p:spPr>
          <a:xfrm>
            <a:off x="4168847" y="4374973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B545994-6696-4073-8D30-C850FCE7B9FC}"/>
              </a:ext>
            </a:extLst>
          </p:cNvPr>
          <p:cNvSpPr/>
          <p:nvPr/>
        </p:nvSpPr>
        <p:spPr>
          <a:xfrm>
            <a:off x="4775061" y="4794323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CB5D9C2-7235-4239-9536-62FC6762D3E5}"/>
              </a:ext>
            </a:extLst>
          </p:cNvPr>
          <p:cNvSpPr/>
          <p:nvPr/>
        </p:nvSpPr>
        <p:spPr>
          <a:xfrm>
            <a:off x="4477035" y="2877708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C37F573-19DB-442E-8C2D-F9161137643D}"/>
              </a:ext>
            </a:extLst>
          </p:cNvPr>
          <p:cNvSpPr/>
          <p:nvPr/>
        </p:nvSpPr>
        <p:spPr>
          <a:xfrm>
            <a:off x="3304044" y="3373581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C82D177-489D-4D4F-963D-C2AF0A1318CA}"/>
              </a:ext>
            </a:extLst>
          </p:cNvPr>
          <p:cNvSpPr/>
          <p:nvPr/>
        </p:nvSpPr>
        <p:spPr>
          <a:xfrm>
            <a:off x="3250704" y="3579009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D034EA4B-1EFF-4493-B42F-30E1452586E5}"/>
              </a:ext>
            </a:extLst>
          </p:cNvPr>
          <p:cNvSpPr/>
          <p:nvPr/>
        </p:nvSpPr>
        <p:spPr>
          <a:xfrm>
            <a:off x="3071605" y="3708153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B9975FB-6108-4309-B222-F2C62BB19C5B}"/>
              </a:ext>
            </a:extLst>
          </p:cNvPr>
          <p:cNvSpPr/>
          <p:nvPr/>
        </p:nvSpPr>
        <p:spPr>
          <a:xfrm>
            <a:off x="3547981" y="3269277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24F7458-16A4-45C4-9822-C79F8469377D}"/>
              </a:ext>
            </a:extLst>
          </p:cNvPr>
          <p:cNvSpPr/>
          <p:nvPr/>
        </p:nvSpPr>
        <p:spPr>
          <a:xfrm>
            <a:off x="2743198" y="2821305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2C576D50-0E49-432E-9FBF-7904B0BB6B0E}"/>
              </a:ext>
            </a:extLst>
          </p:cNvPr>
          <p:cNvSpPr/>
          <p:nvPr/>
        </p:nvSpPr>
        <p:spPr>
          <a:xfrm>
            <a:off x="1955800" y="3013372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561DACD-3D5F-49B3-A3ED-EFE9FEA5D195}"/>
              </a:ext>
            </a:extLst>
          </p:cNvPr>
          <p:cNvSpPr/>
          <p:nvPr/>
        </p:nvSpPr>
        <p:spPr>
          <a:xfrm>
            <a:off x="2116117" y="3464599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CA1C48F-2C89-41BE-B9EF-2DD5E87E49A1}"/>
              </a:ext>
            </a:extLst>
          </p:cNvPr>
          <p:cNvSpPr/>
          <p:nvPr/>
        </p:nvSpPr>
        <p:spPr>
          <a:xfrm>
            <a:off x="1519108" y="3117676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B51B050-FBDE-4D6F-B4B1-BDBB150863CA}"/>
              </a:ext>
            </a:extLst>
          </p:cNvPr>
          <p:cNvSpPr/>
          <p:nvPr/>
        </p:nvSpPr>
        <p:spPr>
          <a:xfrm>
            <a:off x="651200" y="3491490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7BB6198D-F6D8-45A7-B75E-88D5637102DE}"/>
              </a:ext>
            </a:extLst>
          </p:cNvPr>
          <p:cNvSpPr/>
          <p:nvPr/>
        </p:nvSpPr>
        <p:spPr>
          <a:xfrm>
            <a:off x="1343416" y="3833799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7BE391F8-ECBF-4B43-8E87-27A7F0E4D1C0}"/>
              </a:ext>
            </a:extLst>
          </p:cNvPr>
          <p:cNvSpPr/>
          <p:nvPr/>
        </p:nvSpPr>
        <p:spPr>
          <a:xfrm>
            <a:off x="1811020" y="3318233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9EB396EE-8F61-445E-93DC-51E5536A49CF}"/>
              </a:ext>
            </a:extLst>
          </p:cNvPr>
          <p:cNvSpPr/>
          <p:nvPr/>
        </p:nvSpPr>
        <p:spPr>
          <a:xfrm>
            <a:off x="4092647" y="2812658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6008A4B-99E5-4AB5-B8AF-B28F07313B52}"/>
              </a:ext>
            </a:extLst>
          </p:cNvPr>
          <p:cNvSpPr/>
          <p:nvPr/>
        </p:nvSpPr>
        <p:spPr>
          <a:xfrm>
            <a:off x="3601321" y="2754116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B49E3D5-F2C1-422B-A463-4908D1E5AB39}"/>
              </a:ext>
            </a:extLst>
          </p:cNvPr>
          <p:cNvSpPr/>
          <p:nvPr/>
        </p:nvSpPr>
        <p:spPr>
          <a:xfrm>
            <a:off x="3705062" y="3823796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4573292F-B9AB-495F-BFAE-00B8F8189937}"/>
              </a:ext>
            </a:extLst>
          </p:cNvPr>
          <p:cNvSpPr/>
          <p:nvPr/>
        </p:nvSpPr>
        <p:spPr>
          <a:xfrm>
            <a:off x="4222187" y="4127682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3213B7DE-C725-47B8-B67D-EB1CFF398FBB}"/>
              </a:ext>
            </a:extLst>
          </p:cNvPr>
          <p:cNvSpPr/>
          <p:nvPr/>
        </p:nvSpPr>
        <p:spPr>
          <a:xfrm>
            <a:off x="1465768" y="2437190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E9160306-B312-4E31-9F7E-E94A21E9BE21}"/>
              </a:ext>
            </a:extLst>
          </p:cNvPr>
          <p:cNvSpPr/>
          <p:nvPr/>
        </p:nvSpPr>
        <p:spPr>
          <a:xfrm>
            <a:off x="966781" y="2826750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93888CFD-614A-4544-A248-E76FA49B8823}"/>
              </a:ext>
            </a:extLst>
          </p:cNvPr>
          <p:cNvSpPr/>
          <p:nvPr/>
        </p:nvSpPr>
        <p:spPr>
          <a:xfrm>
            <a:off x="1158353" y="2945656"/>
            <a:ext cx="106680" cy="10430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0AA04889-FC77-4995-B378-8ECAB366EED3}"/>
              </a:ext>
            </a:extLst>
          </p:cNvPr>
          <p:cNvSpPr/>
          <p:nvPr/>
        </p:nvSpPr>
        <p:spPr>
          <a:xfrm>
            <a:off x="1935100" y="2284945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46DCDAA4-7868-45DE-9F54-84987969989E}"/>
              </a:ext>
            </a:extLst>
          </p:cNvPr>
          <p:cNvSpPr/>
          <p:nvPr/>
        </p:nvSpPr>
        <p:spPr>
          <a:xfrm>
            <a:off x="2219580" y="2569007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0644AB-1E73-4819-A25E-85D7816B2B8D}"/>
              </a:ext>
            </a:extLst>
          </p:cNvPr>
          <p:cNvSpPr/>
          <p:nvPr/>
        </p:nvSpPr>
        <p:spPr>
          <a:xfrm>
            <a:off x="4360608" y="2187571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EBE1BD8-5C6C-470F-87DE-FCD1E1692EAE}"/>
              </a:ext>
            </a:extLst>
          </p:cNvPr>
          <p:cNvSpPr/>
          <p:nvPr/>
        </p:nvSpPr>
        <p:spPr>
          <a:xfrm>
            <a:off x="3749805" y="3030106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51C90551-0994-4BA1-9FD9-0EBE3202D9DA}"/>
              </a:ext>
            </a:extLst>
          </p:cNvPr>
          <p:cNvSpPr/>
          <p:nvPr/>
        </p:nvSpPr>
        <p:spPr>
          <a:xfrm>
            <a:off x="1289626" y="3317445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CF8CEF05-AC2E-4D92-AB90-5D74B4D336FF}"/>
              </a:ext>
            </a:extLst>
          </p:cNvPr>
          <p:cNvSpPr/>
          <p:nvPr/>
        </p:nvSpPr>
        <p:spPr>
          <a:xfrm>
            <a:off x="1619704" y="2187571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03340CC-8FB1-4A20-A0CB-96E7D4FEAF0F}"/>
              </a:ext>
            </a:extLst>
          </p:cNvPr>
          <p:cNvSpPr/>
          <p:nvPr/>
        </p:nvSpPr>
        <p:spPr>
          <a:xfrm>
            <a:off x="608460" y="262115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9E7D34D-074F-42CD-BD5E-33FDA85A7C50}"/>
              </a:ext>
            </a:extLst>
          </p:cNvPr>
          <p:cNvSpPr/>
          <p:nvPr/>
        </p:nvSpPr>
        <p:spPr>
          <a:xfrm>
            <a:off x="802943" y="2494125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C400EF6A-44A0-45CB-8F14-8101BAB9B194}"/>
              </a:ext>
            </a:extLst>
          </p:cNvPr>
          <p:cNvSpPr/>
          <p:nvPr/>
        </p:nvSpPr>
        <p:spPr>
          <a:xfrm>
            <a:off x="1289626" y="3045804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E380F06-B56B-4D73-A76C-188AECBFEE62}"/>
              </a:ext>
            </a:extLst>
          </p:cNvPr>
          <p:cNvSpPr/>
          <p:nvPr/>
        </p:nvSpPr>
        <p:spPr>
          <a:xfrm>
            <a:off x="412297" y="2474707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6492E6DF-F565-468F-AFEA-B3E51F31D2C3}"/>
              </a:ext>
            </a:extLst>
          </p:cNvPr>
          <p:cNvSpPr/>
          <p:nvPr/>
        </p:nvSpPr>
        <p:spPr>
          <a:xfrm>
            <a:off x="4500221" y="2492188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8F6C9F70-A70B-46DE-B505-5BDC82792612}"/>
              </a:ext>
            </a:extLst>
          </p:cNvPr>
          <p:cNvSpPr/>
          <p:nvPr/>
        </p:nvSpPr>
        <p:spPr>
          <a:xfrm>
            <a:off x="3687012" y="2263901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C6034FE-179F-4EB5-9C6A-FB1E307091AC}"/>
              </a:ext>
            </a:extLst>
          </p:cNvPr>
          <p:cNvSpPr/>
          <p:nvPr/>
        </p:nvSpPr>
        <p:spPr>
          <a:xfrm>
            <a:off x="3633672" y="246932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6A5CDCB0-AB88-4D54-BC03-FF3FC0D99816}"/>
              </a:ext>
            </a:extLst>
          </p:cNvPr>
          <p:cNvSpPr/>
          <p:nvPr/>
        </p:nvSpPr>
        <p:spPr>
          <a:xfrm>
            <a:off x="3454573" y="2598473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6FF3646-795A-4928-BDA1-52D3CBCB6AFC}"/>
              </a:ext>
            </a:extLst>
          </p:cNvPr>
          <p:cNvSpPr/>
          <p:nvPr/>
        </p:nvSpPr>
        <p:spPr>
          <a:xfrm>
            <a:off x="3930949" y="2159597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26CBC14B-849B-476E-97F7-AF0E2F4003AF}"/>
              </a:ext>
            </a:extLst>
          </p:cNvPr>
          <p:cNvSpPr/>
          <p:nvPr/>
        </p:nvSpPr>
        <p:spPr>
          <a:xfrm>
            <a:off x="2707258" y="2564756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3E94BB2-DD77-4EFC-9586-0CEAEC17E3F1}"/>
              </a:ext>
            </a:extLst>
          </p:cNvPr>
          <p:cNvSpPr/>
          <p:nvPr/>
        </p:nvSpPr>
        <p:spPr>
          <a:xfrm>
            <a:off x="1919860" y="2756823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045E1A31-12B2-4C3F-907C-126A0AAF548A}"/>
              </a:ext>
            </a:extLst>
          </p:cNvPr>
          <p:cNvSpPr/>
          <p:nvPr/>
        </p:nvSpPr>
        <p:spPr>
          <a:xfrm>
            <a:off x="2499085" y="235491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2154B93-0F64-43A7-801F-65EABD4D5CFE}"/>
              </a:ext>
            </a:extLst>
          </p:cNvPr>
          <p:cNvSpPr/>
          <p:nvPr/>
        </p:nvSpPr>
        <p:spPr>
          <a:xfrm>
            <a:off x="2665255" y="235491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ECC3AB91-6E99-4A14-B065-A407C6BC65EF}"/>
              </a:ext>
            </a:extLst>
          </p:cNvPr>
          <p:cNvSpPr/>
          <p:nvPr/>
        </p:nvSpPr>
        <p:spPr>
          <a:xfrm>
            <a:off x="1034168" y="2381810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56BCE003-18B2-4345-BC6E-7CFE7693C1B1}"/>
              </a:ext>
            </a:extLst>
          </p:cNvPr>
          <p:cNvSpPr/>
          <p:nvPr/>
        </p:nvSpPr>
        <p:spPr>
          <a:xfrm>
            <a:off x="1726384" y="272411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5B4F406F-4B06-4C2F-BA86-C72880560CBB}"/>
              </a:ext>
            </a:extLst>
          </p:cNvPr>
          <p:cNvSpPr/>
          <p:nvPr/>
        </p:nvSpPr>
        <p:spPr>
          <a:xfrm>
            <a:off x="2193988" y="2208553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A3A0E39-10FA-4071-B1C7-26E9F1585569}"/>
              </a:ext>
            </a:extLst>
          </p:cNvPr>
          <p:cNvSpPr/>
          <p:nvPr/>
        </p:nvSpPr>
        <p:spPr>
          <a:xfrm>
            <a:off x="4056707" y="255610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84D09891-59BE-477E-8160-C37C90DD9B09}"/>
              </a:ext>
            </a:extLst>
          </p:cNvPr>
          <p:cNvSpPr/>
          <p:nvPr/>
        </p:nvSpPr>
        <p:spPr>
          <a:xfrm>
            <a:off x="3565381" y="2497567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5440CA98-45A3-4980-A051-E78834605811}"/>
              </a:ext>
            </a:extLst>
          </p:cNvPr>
          <p:cNvSpPr/>
          <p:nvPr/>
        </p:nvSpPr>
        <p:spPr>
          <a:xfrm>
            <a:off x="4088030" y="2714116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B7D7AED-C03A-410A-8D05-F86A915EE5C7}"/>
              </a:ext>
            </a:extLst>
          </p:cNvPr>
          <p:cNvSpPr/>
          <p:nvPr/>
        </p:nvSpPr>
        <p:spPr>
          <a:xfrm>
            <a:off x="4283148" y="2510390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A6879A25-991E-4058-9E00-28AC8A2EB0C5}"/>
              </a:ext>
            </a:extLst>
          </p:cNvPr>
          <p:cNvSpPr/>
          <p:nvPr/>
        </p:nvSpPr>
        <p:spPr>
          <a:xfrm>
            <a:off x="370814" y="2730647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FA97BBFF-73E9-4ECF-8F1F-8331311491C5}"/>
              </a:ext>
            </a:extLst>
          </p:cNvPr>
          <p:cNvSpPr/>
          <p:nvPr/>
        </p:nvSpPr>
        <p:spPr>
          <a:xfrm>
            <a:off x="930841" y="2570201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1D667591-CF8C-488E-870F-D4A3FF589EE1}"/>
              </a:ext>
            </a:extLst>
          </p:cNvPr>
          <p:cNvSpPr/>
          <p:nvPr/>
        </p:nvSpPr>
        <p:spPr>
          <a:xfrm>
            <a:off x="1122413" y="2689107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BBFD4320-CAAE-449B-84D5-A23B1403A4E7}"/>
              </a:ext>
            </a:extLst>
          </p:cNvPr>
          <p:cNvSpPr/>
          <p:nvPr/>
        </p:nvSpPr>
        <p:spPr>
          <a:xfrm>
            <a:off x="654224" y="2433181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8790499-C36E-423C-9FA2-EF62E049FFC1}"/>
              </a:ext>
            </a:extLst>
          </p:cNvPr>
          <p:cNvSpPr/>
          <p:nvPr/>
        </p:nvSpPr>
        <p:spPr>
          <a:xfrm>
            <a:off x="848707" y="2306147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30516E5F-9E1D-44D7-A015-9B0042A32D21}"/>
              </a:ext>
            </a:extLst>
          </p:cNvPr>
          <p:cNvSpPr/>
          <p:nvPr/>
        </p:nvSpPr>
        <p:spPr>
          <a:xfrm>
            <a:off x="458061" y="228672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BABCD8A4-E1FE-4D82-827A-C1E567BED218}"/>
              </a:ext>
            </a:extLst>
          </p:cNvPr>
          <p:cNvSpPr/>
          <p:nvPr/>
        </p:nvSpPr>
        <p:spPr>
          <a:xfrm>
            <a:off x="1079932" y="2193832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D247653-EFC8-4C5C-ACA3-CFD4682A4B62}"/>
              </a:ext>
            </a:extLst>
          </p:cNvPr>
          <p:cNvSpPr/>
          <p:nvPr/>
        </p:nvSpPr>
        <p:spPr>
          <a:xfrm>
            <a:off x="976605" y="2382223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4827DBD-CDBA-4003-BE4D-CA63FF0F86D7}"/>
              </a:ext>
            </a:extLst>
          </p:cNvPr>
          <p:cNvSpPr/>
          <p:nvPr/>
        </p:nvSpPr>
        <p:spPr>
          <a:xfrm>
            <a:off x="1168177" y="250112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ED1D7ABB-F434-49EB-A26C-B5D40536C9E0}"/>
              </a:ext>
            </a:extLst>
          </p:cNvPr>
          <p:cNvSpPr/>
          <p:nvPr/>
        </p:nvSpPr>
        <p:spPr>
          <a:xfrm>
            <a:off x="2995940" y="2530351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9C46E92-059F-4E37-9C09-B03FB93EF548}"/>
              </a:ext>
            </a:extLst>
          </p:cNvPr>
          <p:cNvSpPr/>
          <p:nvPr/>
        </p:nvSpPr>
        <p:spPr>
          <a:xfrm>
            <a:off x="3190423" y="2403317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FD4D73B-C9FE-4EB6-B1FF-7B147EBF091C}"/>
              </a:ext>
            </a:extLst>
          </p:cNvPr>
          <p:cNvSpPr/>
          <p:nvPr/>
        </p:nvSpPr>
        <p:spPr>
          <a:xfrm>
            <a:off x="2799777" y="238389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BEF3DD00-E032-4B52-B880-FF60C639A9C8}"/>
              </a:ext>
            </a:extLst>
          </p:cNvPr>
          <p:cNvSpPr/>
          <p:nvPr/>
        </p:nvSpPr>
        <p:spPr>
          <a:xfrm>
            <a:off x="3421648" y="2291002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B72EB72E-4C27-4182-83A9-7D8C26ED59C2}"/>
              </a:ext>
            </a:extLst>
          </p:cNvPr>
          <p:cNvSpPr/>
          <p:nvPr/>
        </p:nvSpPr>
        <p:spPr>
          <a:xfrm>
            <a:off x="3318321" y="2479393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38D150CB-EE1A-45C4-B344-B308FBDDE6F9}"/>
              </a:ext>
            </a:extLst>
          </p:cNvPr>
          <p:cNvSpPr/>
          <p:nvPr/>
        </p:nvSpPr>
        <p:spPr>
          <a:xfrm>
            <a:off x="3509893" y="2598299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F8043263-CC66-4EB0-85CD-B1F5659FFF84}"/>
              </a:ext>
            </a:extLst>
          </p:cNvPr>
          <p:cNvSpPr/>
          <p:nvPr/>
        </p:nvSpPr>
        <p:spPr>
          <a:xfrm>
            <a:off x="4149419" y="2442442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D934EADB-B07B-4B7C-B3D1-2DE06EF8A475}"/>
              </a:ext>
            </a:extLst>
          </p:cNvPr>
          <p:cNvSpPr/>
          <p:nvPr/>
        </p:nvSpPr>
        <p:spPr>
          <a:xfrm>
            <a:off x="4343902" y="2315408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D517A00C-E4B6-482B-A118-ABACC16C68AC}"/>
              </a:ext>
            </a:extLst>
          </p:cNvPr>
          <p:cNvSpPr/>
          <p:nvPr/>
        </p:nvSpPr>
        <p:spPr>
          <a:xfrm>
            <a:off x="3953256" y="2295990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B5C4F56C-9A0C-40BC-A897-FF74853C6BAC}"/>
              </a:ext>
            </a:extLst>
          </p:cNvPr>
          <p:cNvSpPr/>
          <p:nvPr/>
        </p:nvSpPr>
        <p:spPr>
          <a:xfrm>
            <a:off x="4575127" y="2203093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0BC9F877-A54B-4F8D-B3A8-8E47E20F57CB}"/>
              </a:ext>
            </a:extLst>
          </p:cNvPr>
          <p:cNvSpPr/>
          <p:nvPr/>
        </p:nvSpPr>
        <p:spPr>
          <a:xfrm>
            <a:off x="4471800" y="2391484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E4A89F9D-64D7-4119-86DF-39899018C7E7}"/>
              </a:ext>
            </a:extLst>
          </p:cNvPr>
          <p:cNvSpPr/>
          <p:nvPr/>
        </p:nvSpPr>
        <p:spPr>
          <a:xfrm>
            <a:off x="4663372" y="2510390"/>
            <a:ext cx="45719" cy="45719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4" name="Picture 8" descr="pin pic - Online Discount Shop for Electronics, Apparel, Toys, Books,  Games, Computers, Shoes, Jewelry, Watches, Baby Products, Sports &amp;  Outdoors, Office Products, Bed &amp; Bath, Furniture, Tools, Hardware,  Automotive Parts, Accessories">
            <a:extLst>
              <a:ext uri="{FF2B5EF4-FFF2-40B4-BE49-F238E27FC236}">
                <a16:creationId xmlns:a16="http://schemas.microsoft.com/office/drawing/2014/main" id="{DA5F22CF-A389-43DF-8B1D-DBCFBA642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3495" y="2411250"/>
            <a:ext cx="1794146" cy="143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7 Inch Police Beacon Light in Red | GlowUniverse.com">
            <a:extLst>
              <a:ext uri="{FF2B5EF4-FFF2-40B4-BE49-F238E27FC236}">
                <a16:creationId xmlns:a16="http://schemas.microsoft.com/office/drawing/2014/main" id="{09E3C222-3BE8-4241-9CD3-36F84F16A10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50" t="27371" r="31100" b="34331"/>
          <a:stretch/>
        </p:blipFill>
        <p:spPr bwMode="auto">
          <a:xfrm>
            <a:off x="4207732" y="2510204"/>
            <a:ext cx="429038" cy="432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57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4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1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8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9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3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7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4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1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8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5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12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19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6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3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7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4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7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7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4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7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61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7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8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7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75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82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7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9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7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96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7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3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7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1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17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7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240"/>
                            </p:stCondLst>
                            <p:childTnLst>
                              <p:par>
                                <p:cTn id="1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7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31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7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38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7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24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2520"/>
                            </p:stCondLst>
                            <p:childTnLst>
                              <p:par>
                                <p:cTn id="1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7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259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7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66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7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73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7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800"/>
                            </p:stCondLst>
                            <p:childTnLst>
                              <p:par>
                                <p:cTn id="1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7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870"/>
                            </p:stCondLst>
                            <p:childTnLst>
                              <p:par>
                                <p:cTn id="1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7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294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7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010"/>
                            </p:stCondLst>
                            <p:childTnLst>
                              <p:par>
                                <p:cTn id="1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9" dur="7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3080"/>
                            </p:stCondLst>
                            <p:childTnLst>
                              <p:par>
                                <p:cTn id="1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7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3150"/>
                            </p:stCondLst>
                            <p:childTnLst>
                              <p:par>
                                <p:cTn id="1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7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3220"/>
                            </p:stCondLst>
                            <p:childTnLst>
                              <p:par>
                                <p:cTn id="1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7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3290"/>
                            </p:stCondLst>
                            <p:childTnLst>
                              <p:par>
                                <p:cTn id="1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7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336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7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343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7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3500"/>
                            </p:stCondLst>
                            <p:childTnLst>
                              <p:par>
                                <p:cTn id="2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7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3570"/>
                            </p:stCondLst>
                            <p:childTnLst>
                              <p:par>
                                <p:cTn id="2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7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640"/>
                            </p:stCondLst>
                            <p:childTnLst>
                              <p:par>
                                <p:cTn id="2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7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710"/>
                            </p:stCondLst>
                            <p:childTnLst>
                              <p:par>
                                <p:cTn id="2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7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780"/>
                            </p:stCondLst>
                            <p:childTnLst>
                              <p:par>
                                <p:cTn id="2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7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850"/>
                            </p:stCondLst>
                            <p:childTnLst>
                              <p:par>
                                <p:cTn id="2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7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392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7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3990"/>
                            </p:stCondLst>
                            <p:childTnLst>
                              <p:par>
                                <p:cTn id="2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7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4060"/>
                            </p:stCondLst>
                            <p:childTnLst>
                              <p:par>
                                <p:cTn id="2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9" dur="7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0" fill="hold">
                            <p:stCondLst>
                              <p:cond delay="4130"/>
                            </p:stCondLst>
                            <p:childTnLst>
                              <p:par>
                                <p:cTn id="2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3" dur="7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4200"/>
                            </p:stCondLst>
                            <p:childTnLst>
                              <p:par>
                                <p:cTn id="2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7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4270"/>
                            </p:stCondLst>
                            <p:childTnLst>
                              <p:par>
                                <p:cTn id="2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1" dur="7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4340"/>
                            </p:stCondLst>
                            <p:childTnLst>
                              <p:par>
                                <p:cTn id="2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5" dur="7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441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7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4480"/>
                            </p:stCondLst>
                            <p:childTnLst>
                              <p:par>
                                <p:cTn id="2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3" dur="7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4" fill="hold">
                            <p:stCondLst>
                              <p:cond delay="4550"/>
                            </p:stCondLst>
                            <p:childTnLst>
                              <p:par>
                                <p:cTn id="2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7" dur="7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8" fill="hold">
                            <p:stCondLst>
                              <p:cond delay="4620"/>
                            </p:stCondLst>
                            <p:childTnLst>
                              <p:par>
                                <p:cTn id="2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7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2" fill="hold">
                            <p:stCondLst>
                              <p:cond delay="4690"/>
                            </p:stCondLst>
                            <p:childTnLst>
                              <p:par>
                                <p:cTn id="2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5" dur="7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6" fill="hold">
                            <p:stCondLst>
                              <p:cond delay="4760"/>
                            </p:stCondLst>
                            <p:childTnLst>
                              <p:par>
                                <p:cTn id="2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7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4830"/>
                            </p:stCondLst>
                            <p:childTnLst>
                              <p:par>
                                <p:cTn id="2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7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49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7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4970"/>
                            </p:stCondLst>
                            <p:childTnLst>
                              <p:par>
                                <p:cTn id="2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1" dur="7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2" fill="hold">
                            <p:stCondLst>
                              <p:cond delay="5040"/>
                            </p:stCondLst>
                            <p:childTnLst>
                              <p:par>
                                <p:cTn id="2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7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6" fill="hold">
                            <p:stCondLst>
                              <p:cond delay="5110"/>
                            </p:stCondLst>
                            <p:childTnLst>
                              <p:par>
                                <p:cTn id="2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9" dur="7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0" fill="hold">
                            <p:stCondLst>
                              <p:cond delay="5180"/>
                            </p:stCondLst>
                            <p:childTnLst>
                              <p:par>
                                <p:cTn id="3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3" dur="7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4" fill="hold">
                            <p:stCondLst>
                              <p:cond delay="5250"/>
                            </p:stCondLst>
                            <p:childTnLst>
                              <p:par>
                                <p:cTn id="3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7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8" fill="hold">
                            <p:stCondLst>
                              <p:cond delay="5320"/>
                            </p:stCondLst>
                            <p:childTnLst>
                              <p:par>
                                <p:cTn id="3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1" dur="7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2" fill="hold">
                            <p:stCondLst>
                              <p:cond delay="5390"/>
                            </p:stCondLst>
                            <p:childTnLst>
                              <p:par>
                                <p:cTn id="3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5" dur="7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6" fill="hold">
                            <p:stCondLst>
                              <p:cond delay="5460"/>
                            </p:stCondLst>
                            <p:childTnLst>
                              <p:par>
                                <p:cTn id="3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7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9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2" fill="hold">
                      <p:stCondLst>
                        <p:cond delay="indefinite"/>
                      </p:stCondLst>
                      <p:childTnLst>
                        <p:par>
                          <p:cTn id="343" fill="hold">
                            <p:stCondLst>
                              <p:cond delay="0"/>
                            </p:stCondLst>
                            <p:childTnLst>
                              <p:par>
                                <p:cTn id="34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6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7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8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0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Monitor outline">
            <a:extLst>
              <a:ext uri="{FF2B5EF4-FFF2-40B4-BE49-F238E27FC236}">
                <a16:creationId xmlns:a16="http://schemas.microsoft.com/office/drawing/2014/main" id="{25482974-D345-4D17-86B4-6B6BD9C88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7969" y="1790711"/>
            <a:ext cx="5386102" cy="5386102"/>
          </a:xfrm>
          <a:prstGeom prst="rect">
            <a:avLst/>
          </a:prstGeo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00AF849-9FAA-4257-9361-5952CF1C60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356E59-3563-4184-929F-318E79AF1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6319BDC-4D52-4333-88CE-9E71C32BE1F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AEF5F819-7EC6-4842-ACA1-3218D3FCCBEF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42" name="Picture 2" descr="Verkeersinfo, dagelijks drukke trajecten, spits Nederland ...">
            <a:extLst>
              <a:ext uri="{FF2B5EF4-FFF2-40B4-BE49-F238E27FC236}">
                <a16:creationId xmlns:a16="http://schemas.microsoft.com/office/drawing/2014/main" id="{6CA03046-5E60-4611-9677-670DC6B3A2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36" b="21637"/>
          <a:stretch/>
        </p:blipFill>
        <p:spPr bwMode="auto">
          <a:xfrm>
            <a:off x="8043166" y="2977954"/>
            <a:ext cx="3727796" cy="2381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D532A787-03EE-4A14-98F8-E6206C3CF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288" y="304784"/>
            <a:ext cx="2228269" cy="1671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Slimme camera's sporen honderden gestolen auto's op | RTL ...">
            <a:extLst>
              <a:ext uri="{FF2B5EF4-FFF2-40B4-BE49-F238E27FC236}">
                <a16:creationId xmlns:a16="http://schemas.microsoft.com/office/drawing/2014/main" id="{3157D44A-665A-43DF-A39A-89E0DBEF70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1" b="51730"/>
          <a:stretch/>
        </p:blipFill>
        <p:spPr bwMode="auto">
          <a:xfrm>
            <a:off x="779139" y="1787071"/>
            <a:ext cx="5100248" cy="1593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DVO | Internet of Things versterkt behoefte aan &quot;Fast Data&quot;">
            <a:extLst>
              <a:ext uri="{FF2B5EF4-FFF2-40B4-BE49-F238E27FC236}">
                <a16:creationId xmlns:a16="http://schemas.microsoft.com/office/drawing/2014/main" id="{B83FFDD7-0134-45AB-A0E2-1E7CCC7615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7521" y="304784"/>
            <a:ext cx="3582251" cy="2053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Fors meer boetes in 2020 voor negeren rood kruis | ANWB">
            <a:extLst>
              <a:ext uri="{FF2B5EF4-FFF2-40B4-BE49-F238E27FC236}">
                <a16:creationId xmlns:a16="http://schemas.microsoft.com/office/drawing/2014/main" id="{51CF2780-E83D-4CEC-BB83-FE6F6EA2B5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20" t="16047" r="24502" b="58146"/>
          <a:stretch/>
        </p:blipFill>
        <p:spPr bwMode="auto">
          <a:xfrm>
            <a:off x="421038" y="4458913"/>
            <a:ext cx="5505518" cy="1168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Bushfire cuts outback road forcing drivers to take a 67 ...">
            <a:extLst>
              <a:ext uri="{FF2B5EF4-FFF2-40B4-BE49-F238E27FC236}">
                <a16:creationId xmlns:a16="http://schemas.microsoft.com/office/drawing/2014/main" id="{2A9421E6-6E40-479E-B933-7B6E302014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35" b="5098"/>
          <a:stretch/>
        </p:blipFill>
        <p:spPr bwMode="auto">
          <a:xfrm>
            <a:off x="5083420" y="5399873"/>
            <a:ext cx="1496646" cy="117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6FEA93C9-EEA7-4DAD-A8BD-674F5BB8ACC1}"/>
              </a:ext>
            </a:extLst>
          </p:cNvPr>
          <p:cNvSpPr/>
          <p:nvPr/>
        </p:nvSpPr>
        <p:spPr>
          <a:xfrm>
            <a:off x="6038670" y="1281654"/>
            <a:ext cx="1441320" cy="3192109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4D77E01D-31BC-40A8-8369-E8BE0BB34292}"/>
              </a:ext>
            </a:extLst>
          </p:cNvPr>
          <p:cNvSpPr/>
          <p:nvPr/>
        </p:nvSpPr>
        <p:spPr>
          <a:xfrm rot="10800000">
            <a:off x="6791051" y="4531429"/>
            <a:ext cx="662466" cy="1394525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54" name="Picture 14" descr="1 kilometer file = hoeveel auto's? | Radio 2, de grootste ...">
            <a:extLst>
              <a:ext uri="{FF2B5EF4-FFF2-40B4-BE49-F238E27FC236}">
                <a16:creationId xmlns:a16="http://schemas.microsoft.com/office/drawing/2014/main" id="{C0C16617-A66D-46C2-8AB5-49AB3669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174" y="398654"/>
            <a:ext cx="1957211" cy="102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FBB28B9B-FEF5-4D86-A842-F9C1897D9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72" y="606908"/>
            <a:ext cx="2120119" cy="136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83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725DF-4A86-438D-9770-6E3BFBDAA6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A6F8DB0-C7C4-46D9-8DD1-6D4232E3348B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45B778-D7EC-4DEA-9AEB-3411CCFF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Emerging Technologies Radar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92B5A-9699-4582-8A7D-1F5F7D90C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C75447-0B89-462F-BDDF-33057D227C55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662742-9DD7-4BC1-8612-78AFCF595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4785"/>
            <a:ext cx="12192000" cy="5654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EBE9DD-12E0-4B7B-A166-47710BC84F87}"/>
              </a:ext>
            </a:extLst>
          </p:cNvPr>
          <p:cNvSpPr txBox="1"/>
          <p:nvPr/>
        </p:nvSpPr>
        <p:spPr>
          <a:xfrm>
            <a:off x="1207477" y="1840523"/>
            <a:ext cx="1441938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 Productie</a:t>
            </a:r>
          </a:p>
          <a:p>
            <a:r>
              <a:rPr lang="en-US" b="1" dirty="0" err="1">
                <a:solidFill>
                  <a:schemeClr val="bg1"/>
                </a:solidFill>
              </a:rPr>
              <a:t>Toepassen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Verkennen</a:t>
            </a:r>
            <a:endParaRPr lang="en-US" b="1" dirty="0">
              <a:solidFill>
                <a:schemeClr val="bg1"/>
              </a:solidFill>
            </a:endParaRPr>
          </a:p>
          <a:p>
            <a:r>
              <a:rPr lang="en-US" b="1" dirty="0" err="1">
                <a:solidFill>
                  <a:schemeClr val="bg1"/>
                </a:solidFill>
              </a:rPr>
              <a:t>Potentie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AB5355-508E-4EF1-A750-9BD71CED86FC}"/>
              </a:ext>
            </a:extLst>
          </p:cNvPr>
          <p:cNvCxnSpPr>
            <a:cxnSpLocks/>
          </p:cNvCxnSpPr>
          <p:nvPr/>
        </p:nvCxnSpPr>
        <p:spPr>
          <a:xfrm>
            <a:off x="2497015" y="2016369"/>
            <a:ext cx="2965939" cy="1137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D0DD4B-6136-4C58-B29C-561539B2DD47}"/>
              </a:ext>
            </a:extLst>
          </p:cNvPr>
          <p:cNvCxnSpPr>
            <a:cxnSpLocks/>
          </p:cNvCxnSpPr>
          <p:nvPr/>
        </p:nvCxnSpPr>
        <p:spPr>
          <a:xfrm>
            <a:off x="2497015" y="2286000"/>
            <a:ext cx="2356339" cy="932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39A5768-2BEC-45E8-9812-6F33DAFD7BC9}"/>
              </a:ext>
            </a:extLst>
          </p:cNvPr>
          <p:cNvCxnSpPr>
            <a:cxnSpLocks/>
          </p:cNvCxnSpPr>
          <p:nvPr/>
        </p:nvCxnSpPr>
        <p:spPr>
          <a:xfrm>
            <a:off x="2344615" y="2555631"/>
            <a:ext cx="1887416" cy="773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4B46852-0A3D-4AC8-9C61-C067897EF4BD}"/>
              </a:ext>
            </a:extLst>
          </p:cNvPr>
          <p:cNvCxnSpPr>
            <a:cxnSpLocks/>
          </p:cNvCxnSpPr>
          <p:nvPr/>
        </p:nvCxnSpPr>
        <p:spPr>
          <a:xfrm>
            <a:off x="2192215" y="2825262"/>
            <a:ext cx="1441938" cy="597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B50E372-AE53-4DA1-8D53-06D08257C5D6}"/>
              </a:ext>
            </a:extLst>
          </p:cNvPr>
          <p:cNvSpPr txBox="1"/>
          <p:nvPr/>
        </p:nvSpPr>
        <p:spPr>
          <a:xfrm>
            <a:off x="119504" y="6446880"/>
            <a:ext cx="338394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https://tech-radar.conclusion.nl/emerging-technologies</a:t>
            </a:r>
          </a:p>
        </p:txBody>
      </p:sp>
    </p:spTree>
    <p:extLst>
      <p:ext uri="{BB962C8B-B14F-4D97-AF65-F5344CB8AC3E}">
        <p14:creationId xmlns:p14="http://schemas.microsoft.com/office/powerpoint/2010/main" val="1814022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350FC-DA9D-442B-8F68-695BB5729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Slimme</a:t>
            </a:r>
            <a:r>
              <a:rPr lang="en-US" dirty="0"/>
              <a:t> 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F501D-9371-4781-AFFD-6F50610C58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23C766-22AE-457F-9F82-69EFCF2D20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-949959" y="208281"/>
            <a:ext cx="45719" cy="45719"/>
          </a:xfrm>
        </p:spPr>
        <p:txBody>
          <a:bodyPr/>
          <a:lstStyle/>
          <a:p>
            <a:r>
              <a:rPr lang="nl-NL" dirty="0"/>
              <a:t>HDGDH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F12C33-F65F-41D8-998D-5E8009437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flipH="1" flipV="1">
            <a:off x="-904241" y="253999"/>
            <a:ext cx="45719" cy="45719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228-192E-4999-AA87-F9E1E6994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/>
          </a:p>
        </p:txBody>
      </p:sp>
      <p:pic>
        <p:nvPicPr>
          <p:cNvPr id="8" name="Picture 2" descr="Meter - Wikipedia">
            <a:extLst>
              <a:ext uri="{FF2B5EF4-FFF2-40B4-BE49-F238E27FC236}">
                <a16:creationId xmlns:a16="http://schemas.microsoft.com/office/drawing/2014/main" id="{D772C0E9-8272-40CD-BF4E-208B6D169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995997"/>
            <a:ext cx="11836400" cy="554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ool Afstuderen Partij Kwasten Cap Academische Board University Zwart Doctor Bachelors Baret Master Hoed Mortel">
            <a:extLst>
              <a:ext uri="{FF2B5EF4-FFF2-40B4-BE49-F238E27FC236}">
                <a16:creationId xmlns:a16="http://schemas.microsoft.com/office/drawing/2014/main" id="{DF660F37-A1E5-45F8-92DF-23925BFA8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004" y="-18600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2003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3725DF-4A86-438D-9770-6E3BFBDAA63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0A6F8DB0-C7C4-46D9-8DD1-6D4232E3348B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45B778-D7EC-4DEA-9AEB-3411CCFF1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Emerging Technologies Radar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92B5A-9699-4582-8A7D-1F5F7D90C6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8C75447-0B89-462F-BDDF-33057D227C55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7" name="conclusion-radar-iot">
            <a:hlinkClick r:id="" action="ppaction://media"/>
            <a:extLst>
              <a:ext uri="{FF2B5EF4-FFF2-40B4-BE49-F238E27FC236}">
                <a16:creationId xmlns:a16="http://schemas.microsoft.com/office/drawing/2014/main" id="{EDC072C9-4438-46CB-ADCB-38FB876F6A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967124"/>
            <a:ext cx="12192000" cy="576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609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07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1E9A3A-A311-4522-A52D-0F421C52B2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hart Placeholder 2">
            <a:extLst>
              <a:ext uri="{FF2B5EF4-FFF2-40B4-BE49-F238E27FC236}">
                <a16:creationId xmlns:a16="http://schemas.microsoft.com/office/drawing/2014/main" id="{E9F3D4F8-B561-4259-B5C8-738698985517}"/>
              </a:ext>
            </a:extLst>
          </p:cNvPr>
          <p:cNvSpPr>
            <a:spLocks noGrp="1"/>
          </p:cNvSpPr>
          <p:nvPr>
            <p:ph type="chart" sz="quarter" idx="17"/>
          </p:nvPr>
        </p:nvSpPr>
        <p:spPr/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AE37D1F-0F13-46B9-BFEC-3501DF03B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we met IoT </a:t>
            </a:r>
            <a:r>
              <a:rPr lang="en-US" dirty="0" err="1"/>
              <a:t>actief</a:t>
            </a:r>
            <a:r>
              <a:rPr lang="en-US" dirty="0"/>
              <a:t> met </a:t>
            </a:r>
            <a:r>
              <a:rPr lang="en-US" dirty="0" err="1"/>
              <a:t>klanten</a:t>
            </a:r>
            <a:r>
              <a:rPr lang="en-US" dirty="0"/>
              <a:t>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E27C3F-0EF9-4AAD-8FC8-1AE44F9362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Connected Cow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DDD50B-E287-41B1-9B98-81D6712687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6169"/>
            <a:ext cx="12192000" cy="5522263"/>
          </a:xfrm>
          <a:prstGeom prst="rect">
            <a:avLst/>
          </a:prstGeom>
        </p:spPr>
      </p:pic>
      <p:pic>
        <p:nvPicPr>
          <p:cNvPr id="12" name="Snagit_SNG823">
            <a:extLst>
              <a:ext uri="{FF2B5EF4-FFF2-40B4-BE49-F238E27FC236}">
                <a16:creationId xmlns:a16="http://schemas.microsoft.com/office/drawing/2014/main" id="{80AB9DA8-1B33-430A-8B06-99116B0BF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3763" y="1270190"/>
            <a:ext cx="1594086" cy="1462401"/>
          </a:xfrm>
          <a:prstGeom prst="rect">
            <a:avLst/>
          </a:prstGeom>
        </p:spPr>
      </p:pic>
      <p:pic>
        <p:nvPicPr>
          <p:cNvPr id="14" name="Snagit_SNG826">
            <a:extLst>
              <a:ext uri="{FF2B5EF4-FFF2-40B4-BE49-F238E27FC236}">
                <a16:creationId xmlns:a16="http://schemas.microsoft.com/office/drawing/2014/main" id="{B9B972BE-5A4E-48A6-9F43-AFE05922B8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8259" y="4639086"/>
            <a:ext cx="1992322" cy="1686143"/>
          </a:xfrm>
          <a:prstGeom prst="rect">
            <a:avLst/>
          </a:prstGeom>
        </p:spPr>
      </p:pic>
      <p:pic>
        <p:nvPicPr>
          <p:cNvPr id="16" name="Snagit_SNG82A">
            <a:extLst>
              <a:ext uri="{FF2B5EF4-FFF2-40B4-BE49-F238E27FC236}">
                <a16:creationId xmlns:a16="http://schemas.microsoft.com/office/drawing/2014/main" id="{FC2611A8-56E6-4A41-A8D7-E17FEE6F1B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8594" y="2229248"/>
            <a:ext cx="2194661" cy="1686142"/>
          </a:xfrm>
          <a:prstGeom prst="rect">
            <a:avLst/>
          </a:prstGeom>
        </p:spPr>
      </p:pic>
      <p:pic>
        <p:nvPicPr>
          <p:cNvPr id="18" name="Snagit_SNG82D">
            <a:extLst>
              <a:ext uri="{FF2B5EF4-FFF2-40B4-BE49-F238E27FC236}">
                <a16:creationId xmlns:a16="http://schemas.microsoft.com/office/drawing/2014/main" id="{D8ADF67D-2A13-421C-93BA-9DF928F1BC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2079" y="4750958"/>
            <a:ext cx="2087323" cy="1462401"/>
          </a:xfrm>
          <a:prstGeom prst="rect">
            <a:avLst/>
          </a:prstGeom>
        </p:spPr>
      </p:pic>
      <p:pic>
        <p:nvPicPr>
          <p:cNvPr id="20" name="Snagit_SNG830">
            <a:extLst>
              <a:ext uri="{FF2B5EF4-FFF2-40B4-BE49-F238E27FC236}">
                <a16:creationId xmlns:a16="http://schemas.microsoft.com/office/drawing/2014/main" id="{3EFE9B46-9D16-4B00-AD0E-D9DDE927C7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07598" y="2332279"/>
            <a:ext cx="2388939" cy="168146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3DB231-6B99-435E-95A0-EBA8CDB953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9260" y="4330213"/>
            <a:ext cx="1882398" cy="2103857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011B5A0-097F-4244-B6CC-169E55A95A73}"/>
              </a:ext>
            </a:extLst>
          </p:cNvPr>
          <p:cNvSpPr/>
          <p:nvPr/>
        </p:nvSpPr>
        <p:spPr>
          <a:xfrm>
            <a:off x="5669954" y="5279203"/>
            <a:ext cx="1717167" cy="1231080"/>
          </a:xfrm>
          <a:prstGeom prst="rect">
            <a:avLst/>
          </a:pr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E444F02A-1E77-4D08-AE5D-F3B99865C70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6738" y="5386444"/>
            <a:ext cx="857250" cy="4572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CD3FEB4-FBF1-4FAB-A4D6-3B31AE27307E}"/>
              </a:ext>
            </a:extLst>
          </p:cNvPr>
          <p:cNvSpPr txBox="1"/>
          <p:nvPr/>
        </p:nvSpPr>
        <p:spPr>
          <a:xfrm>
            <a:off x="5700852" y="5883628"/>
            <a:ext cx="175965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On site inspection </a:t>
            </a:r>
            <a:br>
              <a:rPr lang="en-US" sz="1300" dirty="0"/>
            </a:br>
            <a:r>
              <a:rPr lang="en-US" sz="1300" dirty="0"/>
              <a:t>met image processing van </a:t>
            </a:r>
            <a:r>
              <a:rPr lang="en-US" sz="1300" dirty="0" err="1"/>
              <a:t>vuilverbranding</a:t>
            </a:r>
            <a:r>
              <a:rPr lang="en-US" sz="1300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3E8D6ED-AFD2-45A1-B6C4-E719C0F64170}"/>
              </a:ext>
            </a:extLst>
          </p:cNvPr>
          <p:cNvSpPr/>
          <p:nvPr/>
        </p:nvSpPr>
        <p:spPr>
          <a:xfrm>
            <a:off x="7639229" y="3017212"/>
            <a:ext cx="1480243" cy="886649"/>
          </a:xfrm>
          <a:prstGeom prst="rect">
            <a:avLst/>
          </a:pr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38E754C-A025-4314-8CC4-2B9C1EEA1CFE}"/>
              </a:ext>
            </a:extLst>
          </p:cNvPr>
          <p:cNvSpPr txBox="1"/>
          <p:nvPr/>
        </p:nvSpPr>
        <p:spPr>
          <a:xfrm>
            <a:off x="7670127" y="3621637"/>
            <a:ext cx="1759654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Graffiti detection</a:t>
            </a:r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351B7285-DE80-4B6D-991D-3BFAF19E0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127" y="3093992"/>
            <a:ext cx="1329836" cy="5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8B562FC6-F4C8-442C-9767-183F6A66D2F8}"/>
              </a:ext>
            </a:extLst>
          </p:cNvPr>
          <p:cNvSpPr/>
          <p:nvPr/>
        </p:nvSpPr>
        <p:spPr>
          <a:xfrm>
            <a:off x="2580363" y="1127931"/>
            <a:ext cx="1480243" cy="886649"/>
          </a:xfrm>
          <a:prstGeom prst="rect">
            <a:avLst/>
          </a:pr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8F4CD9B-A4F3-461C-BFD0-8460B73921D0}"/>
              </a:ext>
            </a:extLst>
          </p:cNvPr>
          <p:cNvSpPr txBox="1"/>
          <p:nvPr/>
        </p:nvSpPr>
        <p:spPr>
          <a:xfrm>
            <a:off x="2611261" y="1547161"/>
            <a:ext cx="175965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Smart Building Analytics</a:t>
            </a:r>
          </a:p>
        </p:txBody>
      </p:sp>
      <p:pic>
        <p:nvPicPr>
          <p:cNvPr id="15366" name="Picture 6" descr="logo-dura-vermeer - Amsterdam Economic Board">
            <a:extLst>
              <a:ext uri="{FF2B5EF4-FFF2-40B4-BE49-F238E27FC236}">
                <a16:creationId xmlns:a16="http://schemas.microsoft.com/office/drawing/2014/main" id="{D1D643DB-7CF8-498E-9376-7C51DD72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1861" y="1169184"/>
            <a:ext cx="1369296" cy="3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BC012685-1CF2-4A8B-9E1C-88F447D13FA8}"/>
              </a:ext>
            </a:extLst>
          </p:cNvPr>
          <p:cNvSpPr/>
          <p:nvPr/>
        </p:nvSpPr>
        <p:spPr>
          <a:xfrm>
            <a:off x="457673" y="1617593"/>
            <a:ext cx="1480243" cy="886649"/>
          </a:xfrm>
          <a:prstGeom prst="rect">
            <a:avLst/>
          </a:pr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9FCFC5A-64AE-454B-96A4-9476DE306840}"/>
              </a:ext>
            </a:extLst>
          </p:cNvPr>
          <p:cNvSpPr txBox="1"/>
          <p:nvPr/>
        </p:nvSpPr>
        <p:spPr>
          <a:xfrm>
            <a:off x="488571" y="2036823"/>
            <a:ext cx="175965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Citizen Scientist – </a:t>
            </a:r>
            <a:br>
              <a:rPr lang="en-US" sz="1300" dirty="0"/>
            </a:br>
            <a:r>
              <a:rPr lang="en-US" sz="1300" dirty="0" err="1"/>
              <a:t>Luchtkwaliteit</a:t>
            </a:r>
            <a:endParaRPr lang="en-US" sz="1300" dirty="0"/>
          </a:p>
        </p:txBody>
      </p:sp>
      <p:pic>
        <p:nvPicPr>
          <p:cNvPr id="15368" name="Picture 8" descr="Logo-provincie-noord-holland – Laguna beach">
            <a:extLst>
              <a:ext uri="{FF2B5EF4-FFF2-40B4-BE49-F238E27FC236}">
                <a16:creationId xmlns:a16="http://schemas.microsoft.com/office/drawing/2014/main" id="{8B4676CB-91C5-44FF-AF8B-C78F48D90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45" y="1538357"/>
            <a:ext cx="1459172" cy="639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CE0E3EB-EC0D-4C56-8406-36FD0858FB14}"/>
              </a:ext>
            </a:extLst>
          </p:cNvPr>
          <p:cNvSpPr/>
          <p:nvPr/>
        </p:nvSpPr>
        <p:spPr>
          <a:xfrm>
            <a:off x="4638168" y="1290825"/>
            <a:ext cx="1480243" cy="886649"/>
          </a:xfrm>
          <a:prstGeom prst="rect">
            <a:avLst/>
          </a:prstGeom>
          <a:solidFill>
            <a:schemeClr val="bg1"/>
          </a:solidFill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A7822E-B748-4AD1-96E9-0E03FD659FA4}"/>
              </a:ext>
            </a:extLst>
          </p:cNvPr>
          <p:cNvSpPr txBox="1"/>
          <p:nvPr/>
        </p:nvSpPr>
        <p:spPr>
          <a:xfrm>
            <a:off x="4690895" y="1545732"/>
            <a:ext cx="175965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Rol -</a:t>
            </a:r>
          </a:p>
          <a:p>
            <a:r>
              <a:rPr lang="en-US" sz="1300" dirty="0"/>
              <a:t>container </a:t>
            </a:r>
            <a:br>
              <a:rPr lang="en-US" sz="1300" dirty="0"/>
            </a:br>
            <a:r>
              <a:rPr lang="en-US" sz="1300" dirty="0"/>
              <a:t>Tracking</a:t>
            </a:r>
          </a:p>
        </p:txBody>
      </p:sp>
      <p:pic>
        <p:nvPicPr>
          <p:cNvPr id="15370" name="Picture 10" descr="Wij zijn PostNL en we hebben iets voor je | PostNL">
            <a:extLst>
              <a:ext uri="{FF2B5EF4-FFF2-40B4-BE49-F238E27FC236}">
                <a16:creationId xmlns:a16="http://schemas.microsoft.com/office/drawing/2014/main" id="{FE836426-3C63-49D3-9E24-1BA2EE78D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669" y="1331885"/>
            <a:ext cx="692437" cy="692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C463FA8B-6B6A-444E-9877-31F523C2CE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405539" y="3911839"/>
            <a:ext cx="1650987" cy="13326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5BFAED3-83DD-4539-B89C-C8769E4EA3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6536" y="3429000"/>
            <a:ext cx="1662866" cy="1309372"/>
          </a:xfrm>
          <a:prstGeom prst="rect">
            <a:avLst/>
          </a:prstGeom>
        </p:spPr>
      </p:pic>
      <p:pic>
        <p:nvPicPr>
          <p:cNvPr id="52" name="!!trein">
            <a:extLst>
              <a:ext uri="{FF2B5EF4-FFF2-40B4-BE49-F238E27FC236}">
                <a16:creationId xmlns:a16="http://schemas.microsoft.com/office/drawing/2014/main" id="{A04ECCCD-7ACD-4E1D-AE2B-0787A3C8C3E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136621" y="964283"/>
            <a:ext cx="1975756" cy="1298545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334B159A-70D3-46EE-8E7F-3B4DF7173C3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027417" y="5382141"/>
            <a:ext cx="1725308" cy="1103646"/>
          </a:xfrm>
          <a:prstGeom prst="rect">
            <a:avLst/>
          </a:prstGeom>
        </p:spPr>
      </p:pic>
      <p:pic>
        <p:nvPicPr>
          <p:cNvPr id="35" name="!!trein" descr="ForeyeT GPSunits Final 111966159169">
            <a:extLst>
              <a:ext uri="{FF2B5EF4-FFF2-40B4-BE49-F238E27FC236}">
                <a16:creationId xmlns:a16="http://schemas.microsoft.com/office/drawing/2014/main" id="{8F92AC38-E551-4B4A-9E2A-495796FD5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620" y="931444"/>
            <a:ext cx="2062413" cy="1160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174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be 9">
            <a:extLst>
              <a:ext uri="{FF2B5EF4-FFF2-40B4-BE49-F238E27FC236}">
                <a16:creationId xmlns:a16="http://schemas.microsoft.com/office/drawing/2014/main" id="{9B2AAEA3-6231-4AD8-B365-E781C8D79AD7}"/>
              </a:ext>
            </a:extLst>
          </p:cNvPr>
          <p:cNvSpPr/>
          <p:nvPr/>
        </p:nvSpPr>
        <p:spPr>
          <a:xfrm>
            <a:off x="9536721" y="3429001"/>
            <a:ext cx="1391432" cy="228758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23F3B28-3AEC-4188-AE86-95AFAEE6EB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181084-4148-4512-A3B4-084A4B679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FOREYEt</a:t>
            </a:r>
            <a:r>
              <a:rPr lang="en-US" dirty="0"/>
              <a:t> Intelligent Platform Bar Light</a:t>
            </a:r>
          </a:p>
        </p:txBody>
      </p:sp>
      <p:pic>
        <p:nvPicPr>
          <p:cNvPr id="1026" name="!!trein" descr="ForeyeT GPSunits Final 111966159169">
            <a:extLst>
              <a:ext uri="{FF2B5EF4-FFF2-40B4-BE49-F238E27FC236}">
                <a16:creationId xmlns:a16="http://schemas.microsoft.com/office/drawing/2014/main" id="{1BA4C027-3698-40FE-93E0-E4537F477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69" y="1100025"/>
            <a:ext cx="8839200" cy="4972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DC409DDF-BD22-4952-8E48-985FD000B48E}"/>
              </a:ext>
            </a:extLst>
          </p:cNvPr>
          <p:cNvSpPr/>
          <p:nvPr/>
        </p:nvSpPr>
        <p:spPr>
          <a:xfrm>
            <a:off x="8645768" y="4947812"/>
            <a:ext cx="855785" cy="126361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55C20EE-AF53-4722-AE0D-879AA4F2F4B7}"/>
              </a:ext>
            </a:extLst>
          </p:cNvPr>
          <p:cNvSpPr/>
          <p:nvPr/>
        </p:nvSpPr>
        <p:spPr>
          <a:xfrm flipH="1">
            <a:off x="8680936" y="3590961"/>
            <a:ext cx="855785" cy="126361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DDD1AEBA-83BD-4A7E-918F-801CA7D6A66F}"/>
              </a:ext>
            </a:extLst>
          </p:cNvPr>
          <p:cNvSpPr/>
          <p:nvPr/>
        </p:nvSpPr>
        <p:spPr>
          <a:xfrm>
            <a:off x="6227560" y="2506709"/>
            <a:ext cx="3036601" cy="891269"/>
          </a:xfrm>
          <a:prstGeom prst="wedgeRectCallout">
            <a:avLst>
              <a:gd name="adj1" fmla="val 45833"/>
              <a:gd name="adj2" fmla="val 140788"/>
            </a:avLst>
          </a:prstGeom>
          <a:solidFill>
            <a:schemeClr val="accent4">
              <a:alpha val="7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Reisinformatie</a:t>
            </a:r>
            <a:r>
              <a:rPr lang="en-US" sz="1600" dirty="0"/>
              <a:t> (</a:t>
            </a:r>
            <a:r>
              <a:rPr lang="en-US" sz="1600" dirty="0" err="1"/>
              <a:t>actueel</a:t>
            </a:r>
            <a:r>
              <a:rPr lang="en-US" sz="1600" dirty="0"/>
              <a:t>, </a:t>
            </a:r>
            <a:r>
              <a:rPr lang="en-US" sz="1600" dirty="0" err="1"/>
              <a:t>lokaal</a:t>
            </a:r>
            <a:r>
              <a:rPr lang="en-US" sz="1600" dirty="0"/>
              <a:t>), </a:t>
            </a:r>
            <a:r>
              <a:rPr lang="en-US" sz="1600" dirty="0" err="1"/>
              <a:t>treinopstelling</a:t>
            </a:r>
            <a:r>
              <a:rPr lang="en-US" sz="1600" dirty="0"/>
              <a:t>/</a:t>
            </a:r>
            <a:r>
              <a:rPr lang="en-US" sz="1600" dirty="0" err="1"/>
              <a:t>positie</a:t>
            </a:r>
            <a:r>
              <a:rPr lang="en-US" sz="1600" dirty="0"/>
              <a:t> </a:t>
            </a:r>
            <a:r>
              <a:rPr lang="en-US" sz="1600" dirty="0" err="1"/>
              <a:t>deuren</a:t>
            </a:r>
            <a:r>
              <a:rPr lang="en-US" sz="1600" dirty="0"/>
              <a:t>, </a:t>
            </a:r>
            <a:br>
              <a:rPr lang="en-US" sz="1600" dirty="0"/>
            </a:br>
            <a:r>
              <a:rPr lang="en-US" sz="1600" dirty="0" err="1"/>
              <a:t>drukte</a:t>
            </a:r>
            <a:r>
              <a:rPr lang="en-US" sz="1600" dirty="0"/>
              <a:t> per </a:t>
            </a:r>
            <a:r>
              <a:rPr lang="en-US" sz="1600" dirty="0" err="1"/>
              <a:t>treinsegment</a:t>
            </a:r>
            <a:endParaRPr lang="en-US" sz="16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6A3B30F-184D-4D3B-A350-F6A08B646D1B}"/>
              </a:ext>
            </a:extLst>
          </p:cNvPr>
          <p:cNvSpPr/>
          <p:nvPr/>
        </p:nvSpPr>
        <p:spPr>
          <a:xfrm>
            <a:off x="4304039" y="5084775"/>
            <a:ext cx="4161692" cy="1102578"/>
          </a:xfrm>
          <a:prstGeom prst="wedgeRectCallout">
            <a:avLst>
              <a:gd name="adj1" fmla="val 59649"/>
              <a:gd name="adj2" fmla="val -6508"/>
            </a:avLst>
          </a:prstGeom>
          <a:solidFill>
            <a:schemeClr val="accent4">
              <a:alpha val="78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sensoren: temperatuur, lichtintensiteit, opgenomen vermogen en I/O status; </a:t>
            </a:r>
            <a:br>
              <a:rPr lang="nl-NL" sz="1600" dirty="0"/>
            </a:br>
            <a:r>
              <a:rPr lang="nl-NL" sz="1600" dirty="0"/>
              <a:t>radardata:  </a:t>
            </a:r>
            <a:r>
              <a:rPr lang="nl-NL" sz="1600" dirty="0" err="1"/>
              <a:t>reizigerbewegingen</a:t>
            </a:r>
            <a:r>
              <a:rPr lang="nl-NL" sz="1600" dirty="0"/>
              <a:t>, -aantallen en treinbewegingen langs perrons</a:t>
            </a:r>
            <a:endParaRPr lang="en-US" sz="1600" dirty="0"/>
          </a:p>
        </p:txBody>
      </p:sp>
      <p:pic>
        <p:nvPicPr>
          <p:cNvPr id="12" name="Snagit_SNG858">
            <a:extLst>
              <a:ext uri="{FF2B5EF4-FFF2-40B4-BE49-F238E27FC236}">
                <a16:creationId xmlns:a16="http://schemas.microsoft.com/office/drawing/2014/main" id="{76B31C51-4473-4AFC-A1FB-008F456C0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889" y="4597479"/>
            <a:ext cx="962933" cy="312123"/>
          </a:xfrm>
          <a:prstGeom prst="rect">
            <a:avLst/>
          </a:prstGeom>
        </p:spPr>
      </p:pic>
      <p:sp>
        <p:nvSpPr>
          <p:cNvPr id="14" name="Cube 13">
            <a:extLst>
              <a:ext uri="{FF2B5EF4-FFF2-40B4-BE49-F238E27FC236}">
                <a16:creationId xmlns:a16="http://schemas.microsoft.com/office/drawing/2014/main" id="{A0A96F58-80EE-48BA-9950-8A84A6E078E5}"/>
              </a:ext>
            </a:extLst>
          </p:cNvPr>
          <p:cNvSpPr/>
          <p:nvPr/>
        </p:nvSpPr>
        <p:spPr>
          <a:xfrm>
            <a:off x="11047358" y="2297722"/>
            <a:ext cx="1228679" cy="1100256"/>
          </a:xfrm>
          <a:prstGeom prst="cube">
            <a:avLst/>
          </a:prstGeom>
          <a:solidFill>
            <a:srgbClr val="FFFF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469965DC-48BF-486D-8033-1544BB381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081" y="2720877"/>
            <a:ext cx="885880" cy="34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92808E51-D3E4-4BF2-B1DC-A161E6DDEA07}"/>
              </a:ext>
            </a:extLst>
          </p:cNvPr>
          <p:cNvCxnSpPr>
            <a:stCxn id="14" idx="3"/>
            <a:endCxn id="10" idx="5"/>
          </p:cNvCxnSpPr>
          <p:nvPr/>
        </p:nvCxnSpPr>
        <p:spPr>
          <a:xfrm rot="5400000">
            <a:off x="10725717" y="3600415"/>
            <a:ext cx="1000886" cy="59601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85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  <p:bldP spid="9" grpId="0" animBg="1"/>
      <p:bldP spid="8" grpId="0" animBg="1"/>
      <p:bldP spid="11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8FE0124-FDC5-4619-ADCB-3C2C33F3C6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8CEE05-0909-4EF8-876D-79D2E3A434E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IoT – Internet of Things</a:t>
            </a:r>
          </a:p>
          <a:p>
            <a:r>
              <a:rPr lang="en-US" dirty="0" err="1"/>
              <a:t>Meten</a:t>
            </a:r>
            <a:r>
              <a:rPr lang="en-US" dirty="0"/>
              <a:t>, weten, </a:t>
            </a:r>
            <a:r>
              <a:rPr lang="en-US" dirty="0" err="1"/>
              <a:t>toepassen</a:t>
            </a:r>
            <a:r>
              <a:rPr lang="en-US" dirty="0"/>
              <a:t> – van </a:t>
            </a:r>
            <a:r>
              <a:rPr lang="en-US" dirty="0" err="1"/>
              <a:t>en</a:t>
            </a:r>
            <a:r>
              <a:rPr lang="en-US" dirty="0"/>
              <a:t> op </a:t>
            </a:r>
            <a:r>
              <a:rPr lang="en-US" dirty="0" err="1"/>
              <a:t>afstand</a:t>
            </a:r>
            <a:endParaRPr lang="en-US" dirty="0"/>
          </a:p>
          <a:p>
            <a:r>
              <a:rPr lang="en-US" dirty="0"/>
              <a:t>Vaak, snel, </a:t>
            </a:r>
            <a:r>
              <a:rPr lang="en-US" dirty="0" err="1"/>
              <a:t>veel</a:t>
            </a:r>
            <a:endParaRPr lang="en-US" dirty="0"/>
          </a:p>
          <a:p>
            <a:pPr lvl="1"/>
            <a:r>
              <a:rPr lang="en-US" dirty="0"/>
              <a:t>geautomatiseerd, </a:t>
            </a:r>
            <a:r>
              <a:rPr lang="en-US" dirty="0" err="1"/>
              <a:t>nauwkeurig</a:t>
            </a:r>
            <a:r>
              <a:rPr lang="en-US"/>
              <a:t>, </a:t>
            </a:r>
            <a:br>
              <a:rPr lang="en-US"/>
            </a:br>
            <a:r>
              <a:rPr lang="en-US"/>
              <a:t>(</a:t>
            </a:r>
            <a:r>
              <a:rPr lang="en-US" dirty="0" err="1"/>
              <a:t>bijna</a:t>
            </a:r>
            <a:r>
              <a:rPr lang="en-US" dirty="0"/>
              <a:t>) </a:t>
            </a:r>
            <a:r>
              <a:rPr lang="en-US" dirty="0" err="1"/>
              <a:t>overal</a:t>
            </a:r>
            <a:endParaRPr lang="en-US" dirty="0"/>
          </a:p>
          <a:p>
            <a:r>
              <a:rPr lang="en-US" dirty="0" err="1"/>
              <a:t>Efficiëntie</a:t>
            </a:r>
            <a:r>
              <a:rPr lang="en-US" dirty="0"/>
              <a:t>, </a:t>
            </a:r>
            <a:r>
              <a:rPr lang="en-US" dirty="0" err="1"/>
              <a:t>veiligheid</a:t>
            </a:r>
            <a:r>
              <a:rPr lang="en-US" dirty="0"/>
              <a:t>, </a:t>
            </a:r>
            <a:r>
              <a:rPr lang="en-US" dirty="0" err="1"/>
              <a:t>kwaliteit</a:t>
            </a:r>
            <a:r>
              <a:rPr lang="en-US" dirty="0"/>
              <a:t>,  </a:t>
            </a:r>
            <a:r>
              <a:rPr lang="en-US" dirty="0" err="1"/>
              <a:t>nieuwe</a:t>
            </a:r>
            <a:r>
              <a:rPr lang="en-US" dirty="0"/>
              <a:t> </a:t>
            </a:r>
            <a:r>
              <a:rPr lang="en-US" dirty="0" err="1"/>
              <a:t>diensten</a:t>
            </a:r>
            <a:r>
              <a:rPr lang="en-US" dirty="0"/>
              <a:t>, </a:t>
            </a:r>
            <a:r>
              <a:rPr lang="en-US" dirty="0" err="1"/>
              <a:t>betere</a:t>
            </a:r>
            <a:r>
              <a:rPr lang="en-US" dirty="0"/>
              <a:t> </a:t>
            </a:r>
            <a:r>
              <a:rPr lang="en-US" dirty="0" err="1"/>
              <a:t>beslissingen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en</a:t>
            </a:r>
            <a:r>
              <a:rPr lang="en-US" dirty="0"/>
              <a:t> Data </a:t>
            </a:r>
            <a:r>
              <a:rPr lang="en-US" dirty="0" err="1"/>
              <a:t>Analyse</a:t>
            </a:r>
            <a:endParaRPr lang="en-US" dirty="0"/>
          </a:p>
          <a:p>
            <a:pPr lvl="1"/>
            <a:r>
              <a:rPr lang="en-US" dirty="0"/>
              <a:t>Edge, Digital Twin, AI, Machine Learning</a:t>
            </a:r>
          </a:p>
          <a:p>
            <a:r>
              <a:rPr lang="en-US" dirty="0"/>
              <a:t>Conclusion </a:t>
            </a:r>
            <a:r>
              <a:rPr lang="en-US" dirty="0" err="1"/>
              <a:t>speelt</a:t>
            </a:r>
            <a:r>
              <a:rPr lang="en-US" dirty="0"/>
              <a:t> </a:t>
            </a:r>
            <a:r>
              <a:rPr lang="en-US" dirty="0" err="1"/>
              <a:t>volop</a:t>
            </a:r>
            <a:r>
              <a:rPr lang="en-US" dirty="0"/>
              <a:t> mee!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4BBBDC-8886-437B-8FEC-6802640ED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9BADD9-86B4-4469-B437-513830428CAC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3074" name="Picture 2" descr="Digital and IoT to boost investment in IT operations management – Gartner -  Information Age">
            <a:extLst>
              <a:ext uri="{FF2B5EF4-FFF2-40B4-BE49-F238E27FC236}">
                <a16:creationId xmlns:a16="http://schemas.microsoft.com/office/drawing/2014/main" id="{CABBE2DE-A3B0-44DF-A864-DC702FF1DDCA}"/>
              </a:ext>
            </a:extLst>
          </p:cNvPr>
          <p:cNvPicPr>
            <a:picLocks noGrp="1" noChangeAspect="1" noChangeArrowheads="1"/>
          </p:cNvPicPr>
          <p:nvPr>
            <p:ph type="pic" idx="3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1" r="11231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5943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>
            <a:extLst>
              <a:ext uri="{FF2B5EF4-FFF2-40B4-BE49-F238E27FC236}">
                <a16:creationId xmlns:a16="http://schemas.microsoft.com/office/drawing/2014/main" id="{9A1BFDAA-AAF7-49E9-B565-4DCEECC1974B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6" b="148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21ACB23-FADC-49CB-BEB1-735A52CBF4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solidFill>
            <a:srgbClr val="F1CA13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Vragen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en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Discussie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Internet of Things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20CAA6-042B-44FA-A24C-9EF3B64A6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8289" y="2675780"/>
            <a:ext cx="2020841" cy="2149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95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E0F48-B8C1-480F-8108-B08F2237F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C0BAE3-EC38-4103-BF5B-50F21231C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Meter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9D336-537A-4ACC-BE1F-6A3889C64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Digitaal</a:t>
            </a:r>
            <a:endParaRPr lang="en-US" dirty="0"/>
          </a:p>
          <a:p>
            <a:r>
              <a:rPr lang="en-US" dirty="0"/>
              <a:t>Meet meerdere </a:t>
            </a:r>
            <a:r>
              <a:rPr lang="en-US" dirty="0" err="1"/>
              <a:t>zaken</a:t>
            </a:r>
            <a:endParaRPr lang="en-US" dirty="0"/>
          </a:p>
          <a:p>
            <a:r>
              <a:rPr lang="en-US" dirty="0"/>
              <a:t>Heeft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geheugen</a:t>
            </a:r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omrekening</a:t>
            </a:r>
            <a:r>
              <a:rPr lang="en-US" dirty="0"/>
              <a:t> </a:t>
            </a:r>
            <a:r>
              <a:rPr lang="en-US" dirty="0" err="1"/>
              <a:t>doen</a:t>
            </a:r>
            <a:endParaRPr lang="en-US" dirty="0"/>
          </a:p>
          <a:p>
            <a:r>
              <a:rPr lang="en-US" dirty="0"/>
              <a:t>Kan </a:t>
            </a:r>
            <a:r>
              <a:rPr lang="en-US" dirty="0" err="1"/>
              <a:t>elektronisch</a:t>
            </a:r>
            <a:r>
              <a:rPr lang="en-US" dirty="0"/>
              <a:t> </a:t>
            </a:r>
            <a:r>
              <a:rPr lang="en-US" dirty="0" err="1"/>
              <a:t>uitgelezen</a:t>
            </a:r>
            <a:r>
              <a:rPr lang="en-US" dirty="0"/>
              <a:t> </a:t>
            </a:r>
            <a:r>
              <a:rPr lang="en-US" dirty="0" err="1"/>
              <a:t>worden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EE0DAC-1834-4805-9CFC-441AFA682F18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4098" name="Picture 2" descr="Slimme meter - Wikipedia">
            <a:extLst>
              <a:ext uri="{FF2B5EF4-FFF2-40B4-BE49-F238E27FC236}">
                <a16:creationId xmlns:a16="http://schemas.microsoft.com/office/drawing/2014/main" id="{C78E014A-8631-4C63-8EB2-2D87C479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998" y="1177037"/>
            <a:ext cx="3657874" cy="534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500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E0F48-B8C1-480F-8108-B08F2237F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C0BAE3-EC38-4103-BF5B-50F21231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0"/>
            <a:ext cx="8143362" cy="336819"/>
          </a:xfrm>
        </p:spPr>
        <p:txBody>
          <a:bodyPr/>
          <a:lstStyle/>
          <a:p>
            <a:r>
              <a:rPr lang="en-US" dirty="0"/>
              <a:t>Smart Meter + </a:t>
            </a:r>
            <a:r>
              <a:rPr lang="en-US" dirty="0" err="1"/>
              <a:t>Communicatie</a:t>
            </a:r>
            <a:r>
              <a:rPr lang="en-US" dirty="0"/>
              <a:t> module == THING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A9D336-537A-4ACC-BE1F-6A3889C64F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8850" y="1483786"/>
            <a:ext cx="10755630" cy="2071790"/>
          </a:xfrm>
        </p:spPr>
        <p:txBody>
          <a:bodyPr/>
          <a:lstStyle/>
          <a:p>
            <a:r>
              <a:rPr lang="en-US" dirty="0"/>
              <a:t>De meter </a:t>
            </a:r>
            <a:r>
              <a:rPr lang="en-US" i="1" dirty="0"/>
              <a:t>meet</a:t>
            </a:r>
          </a:p>
          <a:p>
            <a:r>
              <a:rPr lang="en-US" dirty="0"/>
              <a:t>De </a:t>
            </a:r>
            <a:r>
              <a:rPr lang="en-US" dirty="0" err="1"/>
              <a:t>communicatiemodule</a:t>
            </a:r>
            <a:r>
              <a:rPr lang="en-US" dirty="0"/>
              <a:t> </a:t>
            </a:r>
            <a:r>
              <a:rPr lang="en-US" i="1" dirty="0" err="1"/>
              <a:t>leest</a:t>
            </a:r>
            <a:r>
              <a:rPr lang="en-US" i="1" dirty="0"/>
              <a:t> </a:t>
            </a:r>
            <a:r>
              <a:rPr lang="en-US" i="1" dirty="0" err="1"/>
              <a:t>en</a:t>
            </a:r>
            <a:r>
              <a:rPr lang="en-US" i="1" dirty="0"/>
              <a:t> </a:t>
            </a:r>
            <a:r>
              <a:rPr lang="en-US" i="1" dirty="0" err="1"/>
              <a:t>zendt</a:t>
            </a:r>
            <a:endParaRPr lang="en-US" i="1" dirty="0"/>
          </a:p>
          <a:p>
            <a:r>
              <a:rPr lang="en-US" dirty="0"/>
              <a:t>Enterprise IT </a:t>
            </a:r>
            <a:r>
              <a:rPr lang="en-US" i="1" dirty="0" err="1"/>
              <a:t>weet</a:t>
            </a:r>
            <a:endParaRPr lang="en-US" i="1" dirty="0"/>
          </a:p>
          <a:p>
            <a:pPr lvl="1"/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sneller</a:t>
            </a:r>
            <a:endParaRPr lang="en-US" dirty="0"/>
          </a:p>
          <a:p>
            <a:pPr lvl="1"/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vaker</a:t>
            </a:r>
            <a:endParaRPr lang="en-US" dirty="0"/>
          </a:p>
          <a:p>
            <a:pPr lvl="1"/>
            <a:r>
              <a:rPr lang="en-US" dirty="0"/>
              <a:t>(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, </a:t>
            </a:r>
            <a:r>
              <a:rPr lang="en-US" dirty="0" err="1"/>
              <a:t>goedkoper</a:t>
            </a:r>
            <a:r>
              <a:rPr lang="en-US" dirty="0"/>
              <a:t>, </a:t>
            </a:r>
            <a:r>
              <a:rPr lang="en-US" dirty="0" err="1"/>
              <a:t>betrouwbaarder</a:t>
            </a:r>
            <a:r>
              <a:rPr lang="en-US" dirty="0"/>
              <a:t>, </a:t>
            </a:r>
            <a:r>
              <a:rPr lang="en-US" dirty="0" err="1"/>
              <a:t>nauwkeuriger</a:t>
            </a:r>
            <a:r>
              <a:rPr lang="en-US" dirty="0"/>
              <a:t>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EE0DAC-1834-4805-9CFC-441AFA682F18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4098" name="Picture 2" descr="Slimme meter - Wikipedia">
            <a:extLst>
              <a:ext uri="{FF2B5EF4-FFF2-40B4-BE49-F238E27FC236}">
                <a16:creationId xmlns:a16="http://schemas.microsoft.com/office/drawing/2014/main" id="{C78E014A-8631-4C63-8EB2-2D87C479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4600532"/>
            <a:ext cx="1103694" cy="161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(057188) ACC Communicatie module NIBE EME 20 ...">
            <a:extLst>
              <a:ext uri="{FF2B5EF4-FFF2-40B4-BE49-F238E27FC236}">
                <a16:creationId xmlns:a16="http://schemas.microsoft.com/office/drawing/2014/main" id="{74F7FE39-1677-4C0F-9573-AD081D00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5357" y="5733261"/>
            <a:ext cx="702355" cy="7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6C95845-B370-4C77-B320-A260091693A8}"/>
              </a:ext>
            </a:extLst>
          </p:cNvPr>
          <p:cNvCxnSpPr>
            <a:stCxn id="6146" idx="3"/>
            <a:endCxn id="4098" idx="3"/>
          </p:cNvCxnSpPr>
          <p:nvPr/>
        </p:nvCxnSpPr>
        <p:spPr>
          <a:xfrm rot="10800000">
            <a:off x="2062545" y="5406475"/>
            <a:ext cx="522813" cy="689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68CB4C1E-58CC-4DCF-92F7-984B0862BB12}"/>
              </a:ext>
            </a:extLst>
          </p:cNvPr>
          <p:cNvSpPr/>
          <p:nvPr/>
        </p:nvSpPr>
        <p:spPr>
          <a:xfrm>
            <a:off x="3677920" y="4518446"/>
            <a:ext cx="3373120" cy="17115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C8431E-651A-4628-8C06-99FC4DFCCB43}"/>
              </a:ext>
            </a:extLst>
          </p:cNvPr>
          <p:cNvSpPr/>
          <p:nvPr/>
        </p:nvSpPr>
        <p:spPr>
          <a:xfrm>
            <a:off x="8575040" y="4155440"/>
            <a:ext cx="3241040" cy="18186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IT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FBC3856-33C2-42FB-B6C3-65F2104A17DE}"/>
              </a:ext>
            </a:extLst>
          </p:cNvPr>
          <p:cNvCxnSpPr>
            <a:stCxn id="8" idx="0"/>
          </p:cNvCxnSpPr>
          <p:nvPr/>
        </p:nvCxnSpPr>
        <p:spPr>
          <a:xfrm flipV="1">
            <a:off x="7048229" y="4846320"/>
            <a:ext cx="1526811" cy="52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75284ED-F757-47D1-92FA-A34E60F64204}"/>
              </a:ext>
            </a:extLst>
          </p:cNvPr>
          <p:cNvCxnSpPr>
            <a:stCxn id="6146" idx="1"/>
            <a:endCxn id="8" idx="2"/>
          </p:cNvCxnSpPr>
          <p:nvPr/>
        </p:nvCxnSpPr>
        <p:spPr>
          <a:xfrm flipV="1">
            <a:off x="3287712" y="5374215"/>
            <a:ext cx="400671" cy="7213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CF8AD10-5869-4BE7-A3BC-41DF15AB24AF}"/>
              </a:ext>
            </a:extLst>
          </p:cNvPr>
          <p:cNvSpPr/>
          <p:nvPr/>
        </p:nvSpPr>
        <p:spPr>
          <a:xfrm rot="1262421">
            <a:off x="401383" y="4484897"/>
            <a:ext cx="3322321" cy="2035479"/>
          </a:xfrm>
          <a:custGeom>
            <a:avLst/>
            <a:gdLst>
              <a:gd name="connsiteX0" fmla="*/ 0 w 3322321"/>
              <a:gd name="connsiteY0" fmla="*/ 1017740 h 2035479"/>
              <a:gd name="connsiteX1" fmla="*/ 1661161 w 3322321"/>
              <a:gd name="connsiteY1" fmla="*/ 0 h 2035479"/>
              <a:gd name="connsiteX2" fmla="*/ 3322322 w 3322321"/>
              <a:gd name="connsiteY2" fmla="*/ 1017740 h 2035479"/>
              <a:gd name="connsiteX3" fmla="*/ 1661161 w 3322321"/>
              <a:gd name="connsiteY3" fmla="*/ 2035480 h 2035479"/>
              <a:gd name="connsiteX4" fmla="*/ 0 w 3322321"/>
              <a:gd name="connsiteY4" fmla="*/ 1017740 h 203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321" h="2035479" extrusionOk="0">
                <a:moveTo>
                  <a:pt x="0" y="1017740"/>
                </a:moveTo>
                <a:cubicBezTo>
                  <a:pt x="-74305" y="318638"/>
                  <a:pt x="884709" y="-62871"/>
                  <a:pt x="1661161" y="0"/>
                </a:cubicBezTo>
                <a:cubicBezTo>
                  <a:pt x="2630878" y="110836"/>
                  <a:pt x="3288734" y="471318"/>
                  <a:pt x="3322322" y="1017740"/>
                </a:cubicBezTo>
                <a:cubicBezTo>
                  <a:pt x="3224681" y="1495092"/>
                  <a:pt x="2757456" y="1969004"/>
                  <a:pt x="1661161" y="2035480"/>
                </a:cubicBezTo>
                <a:cubicBezTo>
                  <a:pt x="676149" y="1965047"/>
                  <a:pt x="79523" y="1640080"/>
                  <a:pt x="0" y="101774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FBDD5-96AE-4387-95CD-FBBD6C70AC86}"/>
              </a:ext>
            </a:extLst>
          </p:cNvPr>
          <p:cNvSpPr txBox="1"/>
          <p:nvPr/>
        </p:nvSpPr>
        <p:spPr>
          <a:xfrm rot="670791">
            <a:off x="1700264" y="4146855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thing</a:t>
            </a:r>
          </a:p>
        </p:txBody>
      </p:sp>
    </p:spTree>
    <p:extLst>
      <p:ext uri="{BB962C8B-B14F-4D97-AF65-F5344CB8AC3E}">
        <p14:creationId xmlns:p14="http://schemas.microsoft.com/office/powerpoint/2010/main" val="95116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46E0F48-B8C1-480F-8108-B08F2237F5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C0BAE3-EC38-4103-BF5B-50F21231CC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0"/>
            <a:ext cx="8143362" cy="336819"/>
          </a:xfrm>
        </p:spPr>
        <p:txBody>
          <a:bodyPr/>
          <a:lstStyle/>
          <a:p>
            <a:r>
              <a:rPr lang="en-US" dirty="0" err="1"/>
              <a:t>meer</a:t>
            </a:r>
            <a:r>
              <a:rPr lang="en-US" dirty="0"/>
              <a:t>, </a:t>
            </a:r>
            <a:r>
              <a:rPr lang="en-US" dirty="0" err="1"/>
              <a:t>sneller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vaker</a:t>
            </a:r>
            <a:r>
              <a:rPr lang="en-US" dirty="0"/>
              <a:t>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automatisch</a:t>
            </a:r>
            <a:r>
              <a:rPr lang="en-US" dirty="0"/>
              <a:t>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EE0DAC-1834-4805-9CFC-441AFA682F18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4098" name="Picture 2" descr="Slimme meter - Wikipedia">
            <a:extLst>
              <a:ext uri="{FF2B5EF4-FFF2-40B4-BE49-F238E27FC236}">
                <a16:creationId xmlns:a16="http://schemas.microsoft.com/office/drawing/2014/main" id="{C78E014A-8631-4C63-8EB2-2D87C479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4600532"/>
            <a:ext cx="1103694" cy="161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(057188) ACC Communicatie module NIBE EME 20 ...">
            <a:extLst>
              <a:ext uri="{FF2B5EF4-FFF2-40B4-BE49-F238E27FC236}">
                <a16:creationId xmlns:a16="http://schemas.microsoft.com/office/drawing/2014/main" id="{74F7FE39-1677-4C0F-9573-AD081D00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585357" y="5733261"/>
            <a:ext cx="702355" cy="72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6C95845-B370-4C77-B320-A260091693A8}"/>
              </a:ext>
            </a:extLst>
          </p:cNvPr>
          <p:cNvCxnSpPr>
            <a:stCxn id="6146" idx="3"/>
            <a:endCxn id="4098" idx="3"/>
          </p:cNvCxnSpPr>
          <p:nvPr/>
        </p:nvCxnSpPr>
        <p:spPr>
          <a:xfrm rot="10800000">
            <a:off x="2062545" y="5406475"/>
            <a:ext cx="522813" cy="6890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loud 7">
            <a:extLst>
              <a:ext uri="{FF2B5EF4-FFF2-40B4-BE49-F238E27FC236}">
                <a16:creationId xmlns:a16="http://schemas.microsoft.com/office/drawing/2014/main" id="{68CB4C1E-58CC-4DCF-92F7-984B0862BB12}"/>
              </a:ext>
            </a:extLst>
          </p:cNvPr>
          <p:cNvSpPr/>
          <p:nvPr/>
        </p:nvSpPr>
        <p:spPr>
          <a:xfrm>
            <a:off x="3677920" y="4518446"/>
            <a:ext cx="3373120" cy="1711537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FC8431E-651A-4628-8C06-99FC4DFCCB43}"/>
              </a:ext>
            </a:extLst>
          </p:cNvPr>
          <p:cNvSpPr/>
          <p:nvPr/>
        </p:nvSpPr>
        <p:spPr>
          <a:xfrm>
            <a:off x="8575040" y="4155440"/>
            <a:ext cx="3241040" cy="18186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IT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3FBC3856-33C2-42FB-B6C3-65F2104A17DE}"/>
              </a:ext>
            </a:extLst>
          </p:cNvPr>
          <p:cNvCxnSpPr>
            <a:stCxn id="8" idx="0"/>
          </p:cNvCxnSpPr>
          <p:nvPr/>
        </p:nvCxnSpPr>
        <p:spPr>
          <a:xfrm flipV="1">
            <a:off x="7048229" y="4846320"/>
            <a:ext cx="1526811" cy="52789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75284ED-F757-47D1-92FA-A34E60F64204}"/>
              </a:ext>
            </a:extLst>
          </p:cNvPr>
          <p:cNvCxnSpPr>
            <a:stCxn id="6146" idx="1"/>
            <a:endCxn id="8" idx="2"/>
          </p:cNvCxnSpPr>
          <p:nvPr/>
        </p:nvCxnSpPr>
        <p:spPr>
          <a:xfrm flipV="1">
            <a:off x="3287712" y="5374215"/>
            <a:ext cx="400671" cy="7213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CF8AD10-5869-4BE7-A3BC-41DF15AB24AF}"/>
              </a:ext>
            </a:extLst>
          </p:cNvPr>
          <p:cNvSpPr/>
          <p:nvPr/>
        </p:nvSpPr>
        <p:spPr>
          <a:xfrm rot="1262421">
            <a:off x="401383" y="4484897"/>
            <a:ext cx="3322321" cy="2035479"/>
          </a:xfrm>
          <a:custGeom>
            <a:avLst/>
            <a:gdLst>
              <a:gd name="connsiteX0" fmla="*/ 0 w 3322321"/>
              <a:gd name="connsiteY0" fmla="*/ 1017740 h 2035479"/>
              <a:gd name="connsiteX1" fmla="*/ 1661161 w 3322321"/>
              <a:gd name="connsiteY1" fmla="*/ 0 h 2035479"/>
              <a:gd name="connsiteX2" fmla="*/ 3322322 w 3322321"/>
              <a:gd name="connsiteY2" fmla="*/ 1017740 h 2035479"/>
              <a:gd name="connsiteX3" fmla="*/ 1661161 w 3322321"/>
              <a:gd name="connsiteY3" fmla="*/ 2035480 h 2035479"/>
              <a:gd name="connsiteX4" fmla="*/ 0 w 3322321"/>
              <a:gd name="connsiteY4" fmla="*/ 1017740 h 2035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2321" h="2035479" extrusionOk="0">
                <a:moveTo>
                  <a:pt x="0" y="1017740"/>
                </a:moveTo>
                <a:cubicBezTo>
                  <a:pt x="-74305" y="318638"/>
                  <a:pt x="884709" y="-62871"/>
                  <a:pt x="1661161" y="0"/>
                </a:cubicBezTo>
                <a:cubicBezTo>
                  <a:pt x="2630878" y="110836"/>
                  <a:pt x="3288734" y="471318"/>
                  <a:pt x="3322322" y="1017740"/>
                </a:cubicBezTo>
                <a:cubicBezTo>
                  <a:pt x="3224681" y="1495092"/>
                  <a:pt x="2757456" y="1969004"/>
                  <a:pt x="1661161" y="2035480"/>
                </a:cubicBezTo>
                <a:cubicBezTo>
                  <a:pt x="676149" y="1965047"/>
                  <a:pt x="79523" y="1640080"/>
                  <a:pt x="0" y="101774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3978248048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7FBDD5-96AE-4387-95CD-FBBD6C70AC86}"/>
              </a:ext>
            </a:extLst>
          </p:cNvPr>
          <p:cNvSpPr txBox="1"/>
          <p:nvPr/>
        </p:nvSpPr>
        <p:spPr>
          <a:xfrm rot="670791">
            <a:off x="1700264" y="4146855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thing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831C47D-132D-42DE-9A7D-DB5E8B297AB6}"/>
              </a:ext>
            </a:extLst>
          </p:cNvPr>
          <p:cNvGrpSpPr/>
          <p:nvPr/>
        </p:nvGrpSpPr>
        <p:grpSpPr>
          <a:xfrm>
            <a:off x="975233" y="1534395"/>
            <a:ext cx="1070928" cy="560014"/>
            <a:chOff x="1386903" y="1466451"/>
            <a:chExt cx="3322321" cy="2441206"/>
          </a:xfrm>
        </p:grpSpPr>
        <p:pic>
          <p:nvPicPr>
            <p:cNvPr id="17" name="Picture 2" descr="Slimme meter - Wikipedia">
              <a:extLst>
                <a:ext uri="{FF2B5EF4-FFF2-40B4-BE49-F238E27FC236}">
                  <a16:creationId xmlns:a16="http://schemas.microsoft.com/office/drawing/2014/main" id="{E800A31C-9EC3-429D-821C-E594DC8687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(057188) ACC Communicatie module NIBE EME 20 ...">
              <a:extLst>
                <a:ext uri="{FF2B5EF4-FFF2-40B4-BE49-F238E27FC236}">
                  <a16:creationId xmlns:a16="http://schemas.microsoft.com/office/drawing/2014/main" id="{8EDF4C8F-6774-41EF-A2D8-2337AA7065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CC290C1D-0760-4ADF-9D65-51F6C7E88A08}"/>
                </a:ext>
              </a:extLst>
            </p:cNvPr>
            <p:cNvCxnSpPr>
              <a:stCxn id="18" idx="3"/>
              <a:endCxn id="17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E1E613B-D37C-4686-BECA-0BDA3D7BBB76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DADADF3-9387-412C-816B-AF0E7ACD58AF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AFBE384-491E-4E58-AFE8-3EA247A61AF5}"/>
              </a:ext>
            </a:extLst>
          </p:cNvPr>
          <p:cNvGrpSpPr/>
          <p:nvPr/>
        </p:nvGrpSpPr>
        <p:grpSpPr>
          <a:xfrm>
            <a:off x="366761" y="2150733"/>
            <a:ext cx="1070928" cy="560014"/>
            <a:chOff x="1386903" y="1466451"/>
            <a:chExt cx="3322321" cy="2441206"/>
          </a:xfrm>
        </p:grpSpPr>
        <p:pic>
          <p:nvPicPr>
            <p:cNvPr id="24" name="Picture 2" descr="Slimme meter - Wikipedia">
              <a:extLst>
                <a:ext uri="{FF2B5EF4-FFF2-40B4-BE49-F238E27FC236}">
                  <a16:creationId xmlns:a16="http://schemas.microsoft.com/office/drawing/2014/main" id="{3F0F2689-89CB-4791-94F5-9103CBFE8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2" descr="(057188) ACC Communicatie module NIBE EME 20 ...">
              <a:extLst>
                <a:ext uri="{FF2B5EF4-FFF2-40B4-BE49-F238E27FC236}">
                  <a16:creationId xmlns:a16="http://schemas.microsoft.com/office/drawing/2014/main" id="{9F6F071E-7B4E-457E-81EB-729E452409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5F2D2ED-5A4F-4E3C-B7CF-C68CD43CD3E4}"/>
                </a:ext>
              </a:extLst>
            </p:cNvPr>
            <p:cNvCxnSpPr>
              <a:stCxn id="25" idx="3"/>
              <a:endCxn id="24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4F0E9F7-9ED5-47DF-956D-B9F2B109D42C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B123686-E8CA-411E-8890-619A2BBB2EE4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97CBB5F-4CF9-4D17-899E-5DFECD9ECB35}"/>
              </a:ext>
            </a:extLst>
          </p:cNvPr>
          <p:cNvGrpSpPr/>
          <p:nvPr/>
        </p:nvGrpSpPr>
        <p:grpSpPr>
          <a:xfrm>
            <a:off x="834693" y="2977458"/>
            <a:ext cx="1070928" cy="560014"/>
            <a:chOff x="1386903" y="1466451"/>
            <a:chExt cx="3322321" cy="2441206"/>
          </a:xfrm>
        </p:grpSpPr>
        <p:pic>
          <p:nvPicPr>
            <p:cNvPr id="30" name="Picture 2" descr="Slimme meter - Wikipedia">
              <a:extLst>
                <a:ext uri="{FF2B5EF4-FFF2-40B4-BE49-F238E27FC236}">
                  <a16:creationId xmlns:a16="http://schemas.microsoft.com/office/drawing/2014/main" id="{DA3F8C6A-16A4-411C-80EB-9765AAFC3F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2" descr="(057188) ACC Communicatie module NIBE EME 20 ...">
              <a:extLst>
                <a:ext uri="{FF2B5EF4-FFF2-40B4-BE49-F238E27FC236}">
                  <a16:creationId xmlns:a16="http://schemas.microsoft.com/office/drawing/2014/main" id="{44F09BC2-E247-4579-9756-25DDD0086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4A43840-C6FF-485D-A8CB-5E5445FFE8B3}"/>
                </a:ext>
              </a:extLst>
            </p:cNvPr>
            <p:cNvCxnSpPr>
              <a:stCxn id="31" idx="3"/>
              <a:endCxn id="30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5CA4D6C-C456-4258-887B-4D9D110A0332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73B3B98-2A9C-470C-826F-7CABE7216A96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CD86029-3016-4589-A246-BD43958CEA9C}"/>
              </a:ext>
            </a:extLst>
          </p:cNvPr>
          <p:cNvGrpSpPr/>
          <p:nvPr/>
        </p:nvGrpSpPr>
        <p:grpSpPr>
          <a:xfrm>
            <a:off x="1651881" y="2230113"/>
            <a:ext cx="1070928" cy="560014"/>
            <a:chOff x="1386903" y="1466451"/>
            <a:chExt cx="3322321" cy="2441206"/>
          </a:xfrm>
        </p:grpSpPr>
        <p:pic>
          <p:nvPicPr>
            <p:cNvPr id="36" name="Picture 2" descr="Slimme meter - Wikipedia">
              <a:extLst>
                <a:ext uri="{FF2B5EF4-FFF2-40B4-BE49-F238E27FC236}">
                  <a16:creationId xmlns:a16="http://schemas.microsoft.com/office/drawing/2014/main" id="{3173EE17-67E1-4A9C-8F26-8BC3B63731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2" descr="(057188) ACC Communicatie module NIBE EME 20 ...">
              <a:extLst>
                <a:ext uri="{FF2B5EF4-FFF2-40B4-BE49-F238E27FC236}">
                  <a16:creationId xmlns:a16="http://schemas.microsoft.com/office/drawing/2014/main" id="{44272079-5561-4CC3-912D-295417E921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9BDD5FB6-38EF-4389-BBE8-9F770EE13E5B}"/>
                </a:ext>
              </a:extLst>
            </p:cNvPr>
            <p:cNvCxnSpPr>
              <a:stCxn id="37" idx="3"/>
              <a:endCxn id="36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4EC9E229-4FE6-4009-A278-443BA0A1789C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91E8A30-CC92-470D-963C-5145BF115CB1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0BF90AD-14C6-4CA6-990E-ABEEA23335CA}"/>
              </a:ext>
            </a:extLst>
          </p:cNvPr>
          <p:cNvGrpSpPr/>
          <p:nvPr/>
        </p:nvGrpSpPr>
        <p:grpSpPr>
          <a:xfrm>
            <a:off x="1864180" y="1208190"/>
            <a:ext cx="1070928" cy="560014"/>
            <a:chOff x="1386903" y="1466451"/>
            <a:chExt cx="3322321" cy="2441206"/>
          </a:xfrm>
        </p:grpSpPr>
        <p:pic>
          <p:nvPicPr>
            <p:cNvPr id="42" name="Picture 2" descr="Slimme meter - Wikipedia">
              <a:extLst>
                <a:ext uri="{FF2B5EF4-FFF2-40B4-BE49-F238E27FC236}">
                  <a16:creationId xmlns:a16="http://schemas.microsoft.com/office/drawing/2014/main" id="{AF21E3DA-FC17-4FEC-8F81-AADCE16659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(057188) ACC Communicatie module NIBE EME 20 ...">
              <a:extLst>
                <a:ext uri="{FF2B5EF4-FFF2-40B4-BE49-F238E27FC236}">
                  <a16:creationId xmlns:a16="http://schemas.microsoft.com/office/drawing/2014/main" id="{0E9304AF-DB70-4CB7-A5A9-056AA7E99C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4" name="Connector: Elbow 43">
              <a:extLst>
                <a:ext uri="{FF2B5EF4-FFF2-40B4-BE49-F238E27FC236}">
                  <a16:creationId xmlns:a16="http://schemas.microsoft.com/office/drawing/2014/main" id="{91B3BA2D-E385-403E-B877-98770B7D5529}"/>
                </a:ext>
              </a:extLst>
            </p:cNvPr>
            <p:cNvCxnSpPr>
              <a:stCxn id="43" idx="3"/>
              <a:endCxn id="42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A296D107-6A32-4999-A3BE-280623F2F1C6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CC5E8A2-345C-443A-94B8-B50668ACAFC0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F3239D87-C27F-49EB-A7E0-F24CD9DDCCB4}"/>
              </a:ext>
            </a:extLst>
          </p:cNvPr>
          <p:cNvGrpSpPr/>
          <p:nvPr/>
        </p:nvGrpSpPr>
        <p:grpSpPr>
          <a:xfrm>
            <a:off x="1875709" y="2919441"/>
            <a:ext cx="1070928" cy="560014"/>
            <a:chOff x="1386903" y="1466451"/>
            <a:chExt cx="3322321" cy="2441206"/>
          </a:xfrm>
        </p:grpSpPr>
        <p:pic>
          <p:nvPicPr>
            <p:cNvPr id="48" name="Picture 2" descr="Slimme meter - Wikipedia">
              <a:extLst>
                <a:ext uri="{FF2B5EF4-FFF2-40B4-BE49-F238E27FC236}">
                  <a16:creationId xmlns:a16="http://schemas.microsoft.com/office/drawing/2014/main" id="{88F532F7-7304-4575-9783-132FCAA813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(057188) ACC Communicatie module NIBE EME 20 ...">
              <a:extLst>
                <a:ext uri="{FF2B5EF4-FFF2-40B4-BE49-F238E27FC236}">
                  <a16:creationId xmlns:a16="http://schemas.microsoft.com/office/drawing/2014/main" id="{1D6A616B-5D2F-42C0-B283-495AA68FE7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0" name="Connector: Elbow 49">
              <a:extLst>
                <a:ext uri="{FF2B5EF4-FFF2-40B4-BE49-F238E27FC236}">
                  <a16:creationId xmlns:a16="http://schemas.microsoft.com/office/drawing/2014/main" id="{17E9881A-C697-46D9-9E4B-F051D16C332E}"/>
                </a:ext>
              </a:extLst>
            </p:cNvPr>
            <p:cNvCxnSpPr>
              <a:stCxn id="49" idx="3"/>
              <a:endCxn id="48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4ABB5417-9B9F-43DD-9992-C4524D4B17E8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CAFA3715-BD19-4A23-B07E-5B98D9E9D1ED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18339C5-0708-46BB-91B0-6587D1BCF173}"/>
              </a:ext>
            </a:extLst>
          </p:cNvPr>
          <p:cNvGrpSpPr/>
          <p:nvPr/>
        </p:nvGrpSpPr>
        <p:grpSpPr>
          <a:xfrm>
            <a:off x="1875708" y="3703761"/>
            <a:ext cx="1070928" cy="560014"/>
            <a:chOff x="1386903" y="1466451"/>
            <a:chExt cx="3322321" cy="2441206"/>
          </a:xfrm>
        </p:grpSpPr>
        <p:pic>
          <p:nvPicPr>
            <p:cNvPr id="54" name="Picture 2" descr="Slimme meter - Wikipedia">
              <a:extLst>
                <a:ext uri="{FF2B5EF4-FFF2-40B4-BE49-F238E27FC236}">
                  <a16:creationId xmlns:a16="http://schemas.microsoft.com/office/drawing/2014/main" id="{2142B2C8-C7E2-4CF5-9CB3-238E4F4DC8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(057188) ACC Communicatie module NIBE EME 20 ...">
              <a:extLst>
                <a:ext uri="{FF2B5EF4-FFF2-40B4-BE49-F238E27FC236}">
                  <a16:creationId xmlns:a16="http://schemas.microsoft.com/office/drawing/2014/main" id="{6F026BD4-609A-418F-95AB-5CF4E3C062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7D74A5D6-B2B3-4B16-BF3F-3F3E975BFBB8}"/>
                </a:ext>
              </a:extLst>
            </p:cNvPr>
            <p:cNvCxnSpPr>
              <a:stCxn id="55" idx="3"/>
              <a:endCxn id="54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E26029B-2AD3-4783-9E3D-C7E317756A41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3E65F0F7-7BD3-49A0-9B8E-D5B3A327DF52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2ED7BC77-F3B4-4795-83F8-AB9B93E20F28}"/>
              </a:ext>
            </a:extLst>
          </p:cNvPr>
          <p:cNvGrpSpPr/>
          <p:nvPr/>
        </p:nvGrpSpPr>
        <p:grpSpPr>
          <a:xfrm>
            <a:off x="2588911" y="1997249"/>
            <a:ext cx="1070928" cy="560014"/>
            <a:chOff x="1386903" y="1466451"/>
            <a:chExt cx="3322321" cy="2441206"/>
          </a:xfrm>
        </p:grpSpPr>
        <p:pic>
          <p:nvPicPr>
            <p:cNvPr id="60" name="Picture 2" descr="Slimme meter - Wikipedia">
              <a:extLst>
                <a:ext uri="{FF2B5EF4-FFF2-40B4-BE49-F238E27FC236}">
                  <a16:creationId xmlns:a16="http://schemas.microsoft.com/office/drawing/2014/main" id="{73782766-9C7A-4553-BB72-FE23BD1E0F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" descr="(057188) ACC Communicatie module NIBE EME 20 ...">
              <a:extLst>
                <a:ext uri="{FF2B5EF4-FFF2-40B4-BE49-F238E27FC236}">
                  <a16:creationId xmlns:a16="http://schemas.microsoft.com/office/drawing/2014/main" id="{02AF1050-91C5-4901-8295-C585F2C27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2" name="Connector: Elbow 61">
              <a:extLst>
                <a:ext uri="{FF2B5EF4-FFF2-40B4-BE49-F238E27FC236}">
                  <a16:creationId xmlns:a16="http://schemas.microsoft.com/office/drawing/2014/main" id="{FC9E5538-998D-4139-A140-D74392CB21C8}"/>
                </a:ext>
              </a:extLst>
            </p:cNvPr>
            <p:cNvCxnSpPr>
              <a:stCxn id="61" idx="3"/>
              <a:endCxn id="60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702A38BE-7CE1-45D1-8674-9A844B49255B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7AFE3B4A-9E97-46BC-A25D-C1322493D0C8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6E3579C-3742-4F16-B39C-AA71FA737089}"/>
              </a:ext>
            </a:extLst>
          </p:cNvPr>
          <p:cNvGrpSpPr/>
          <p:nvPr/>
        </p:nvGrpSpPr>
        <p:grpSpPr>
          <a:xfrm>
            <a:off x="2981825" y="2767144"/>
            <a:ext cx="1070928" cy="560014"/>
            <a:chOff x="1386903" y="1466451"/>
            <a:chExt cx="3322321" cy="2441206"/>
          </a:xfrm>
        </p:grpSpPr>
        <p:pic>
          <p:nvPicPr>
            <p:cNvPr id="66" name="Picture 2" descr="Slimme meter - Wikipedia">
              <a:extLst>
                <a:ext uri="{FF2B5EF4-FFF2-40B4-BE49-F238E27FC236}">
                  <a16:creationId xmlns:a16="http://schemas.microsoft.com/office/drawing/2014/main" id="{378E3EA3-16FA-4A50-A317-D59672FCA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7" name="Picture 2" descr="(057188) ACC Communicatie module NIBE EME 20 ...">
              <a:extLst>
                <a:ext uri="{FF2B5EF4-FFF2-40B4-BE49-F238E27FC236}">
                  <a16:creationId xmlns:a16="http://schemas.microsoft.com/office/drawing/2014/main" id="{C9201392-D15A-4014-9BE2-A9567CDD4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8" name="Connector: Elbow 67">
              <a:extLst>
                <a:ext uri="{FF2B5EF4-FFF2-40B4-BE49-F238E27FC236}">
                  <a16:creationId xmlns:a16="http://schemas.microsoft.com/office/drawing/2014/main" id="{37061F6B-F7E2-4CAA-9E56-9A04DF05ED09}"/>
                </a:ext>
              </a:extLst>
            </p:cNvPr>
            <p:cNvCxnSpPr>
              <a:stCxn id="67" idx="3"/>
              <a:endCxn id="66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702D5DF9-F398-486E-8CB2-74BB6DC2182A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18AEC3F-906D-478A-9A72-4D03D3D7D80B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F60E4B1F-1BAF-4D29-9206-6E45104D242F}"/>
              </a:ext>
            </a:extLst>
          </p:cNvPr>
          <p:cNvGrpSpPr/>
          <p:nvPr/>
        </p:nvGrpSpPr>
        <p:grpSpPr>
          <a:xfrm>
            <a:off x="3205653" y="3456472"/>
            <a:ext cx="1070928" cy="560014"/>
            <a:chOff x="1386903" y="1466451"/>
            <a:chExt cx="3322321" cy="2441206"/>
          </a:xfrm>
        </p:grpSpPr>
        <p:pic>
          <p:nvPicPr>
            <p:cNvPr id="72" name="Picture 2" descr="Slimme meter - Wikipedia">
              <a:extLst>
                <a:ext uri="{FF2B5EF4-FFF2-40B4-BE49-F238E27FC236}">
                  <a16:creationId xmlns:a16="http://schemas.microsoft.com/office/drawing/2014/main" id="{880927E7-6A3C-429B-8141-16D7C1E040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2" descr="(057188) ACC Communicatie module NIBE EME 20 ...">
              <a:extLst>
                <a:ext uri="{FF2B5EF4-FFF2-40B4-BE49-F238E27FC236}">
                  <a16:creationId xmlns:a16="http://schemas.microsoft.com/office/drawing/2014/main" id="{64634C46-25DB-4F64-AC84-CE03E2814E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F1CA19E6-0032-4157-B5B0-782B43EE110F}"/>
                </a:ext>
              </a:extLst>
            </p:cNvPr>
            <p:cNvCxnSpPr>
              <a:stCxn id="73" idx="3"/>
              <a:endCxn id="72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97181C9-0F35-49AD-859E-6FEFFA562ABE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0B3BA397-C7D1-48B9-B883-03A48489D1E5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3D0C0D40-6A27-4C97-A159-2527B4E7D996}"/>
              </a:ext>
            </a:extLst>
          </p:cNvPr>
          <p:cNvGrpSpPr/>
          <p:nvPr/>
        </p:nvGrpSpPr>
        <p:grpSpPr>
          <a:xfrm>
            <a:off x="3918855" y="2534280"/>
            <a:ext cx="1070928" cy="560014"/>
            <a:chOff x="1386903" y="1466451"/>
            <a:chExt cx="3322321" cy="2441206"/>
          </a:xfrm>
        </p:grpSpPr>
        <p:pic>
          <p:nvPicPr>
            <p:cNvPr id="78" name="Picture 2" descr="Slimme meter - Wikipedia">
              <a:extLst>
                <a:ext uri="{FF2B5EF4-FFF2-40B4-BE49-F238E27FC236}">
                  <a16:creationId xmlns:a16="http://schemas.microsoft.com/office/drawing/2014/main" id="{F5FE177A-4FDF-459D-AF94-469B6922F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Picture 2" descr="(057188) ACC Communicatie module NIBE EME 20 ...">
              <a:extLst>
                <a:ext uri="{FF2B5EF4-FFF2-40B4-BE49-F238E27FC236}">
                  <a16:creationId xmlns:a16="http://schemas.microsoft.com/office/drawing/2014/main" id="{4F8F572C-FE31-4B46-815B-45AFC5BF3DC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0" name="Connector: Elbow 79">
              <a:extLst>
                <a:ext uri="{FF2B5EF4-FFF2-40B4-BE49-F238E27FC236}">
                  <a16:creationId xmlns:a16="http://schemas.microsoft.com/office/drawing/2014/main" id="{057F33D3-20AD-4283-9EE1-1E3A37FF4BB4}"/>
                </a:ext>
              </a:extLst>
            </p:cNvPr>
            <p:cNvCxnSpPr>
              <a:stCxn id="79" idx="3"/>
              <a:endCxn id="78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BFA8E2C3-DBE6-47C1-BD2E-F43220299B04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587D5B3-8B0C-4588-9FE0-A4C337A3212C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418467C-415F-422E-800B-00C95622D0EE}"/>
              </a:ext>
            </a:extLst>
          </p:cNvPr>
          <p:cNvGrpSpPr/>
          <p:nvPr/>
        </p:nvGrpSpPr>
        <p:grpSpPr>
          <a:xfrm>
            <a:off x="3192644" y="1047607"/>
            <a:ext cx="1070928" cy="560014"/>
            <a:chOff x="1386903" y="1466451"/>
            <a:chExt cx="3322321" cy="2441206"/>
          </a:xfrm>
        </p:grpSpPr>
        <p:pic>
          <p:nvPicPr>
            <p:cNvPr id="84" name="Picture 2" descr="Slimme meter - Wikipedia">
              <a:extLst>
                <a:ext uri="{FF2B5EF4-FFF2-40B4-BE49-F238E27FC236}">
                  <a16:creationId xmlns:a16="http://schemas.microsoft.com/office/drawing/2014/main" id="{23E26A37-F37B-4F2F-B674-4E9CC4747F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2" descr="(057188) ACC Communicatie module NIBE EME 20 ...">
              <a:extLst>
                <a:ext uri="{FF2B5EF4-FFF2-40B4-BE49-F238E27FC236}">
                  <a16:creationId xmlns:a16="http://schemas.microsoft.com/office/drawing/2014/main" id="{0A0CCF2E-DC9D-49E8-B203-6FECBE6C66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6" name="Connector: Elbow 85">
              <a:extLst>
                <a:ext uri="{FF2B5EF4-FFF2-40B4-BE49-F238E27FC236}">
                  <a16:creationId xmlns:a16="http://schemas.microsoft.com/office/drawing/2014/main" id="{1C715D84-F424-4022-81EB-7CE0F2BD4529}"/>
                </a:ext>
              </a:extLst>
            </p:cNvPr>
            <p:cNvCxnSpPr>
              <a:stCxn id="85" idx="3"/>
              <a:endCxn id="84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Oval 86">
              <a:extLst>
                <a:ext uri="{FF2B5EF4-FFF2-40B4-BE49-F238E27FC236}">
                  <a16:creationId xmlns:a16="http://schemas.microsoft.com/office/drawing/2014/main" id="{328B5574-CDCB-49DB-B80F-1FFB32071D17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4F2F5248-0384-44FB-A5CF-C335627ABDF2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A5F4709-72D4-4CAD-8C67-075E5A34BA4E}"/>
              </a:ext>
            </a:extLst>
          </p:cNvPr>
          <p:cNvGrpSpPr/>
          <p:nvPr/>
        </p:nvGrpSpPr>
        <p:grpSpPr>
          <a:xfrm>
            <a:off x="3416472" y="1736935"/>
            <a:ext cx="1070928" cy="560014"/>
            <a:chOff x="1386903" y="1466451"/>
            <a:chExt cx="3322321" cy="2441206"/>
          </a:xfrm>
        </p:grpSpPr>
        <p:pic>
          <p:nvPicPr>
            <p:cNvPr id="90" name="Picture 2" descr="Slimme meter - Wikipedia">
              <a:extLst>
                <a:ext uri="{FF2B5EF4-FFF2-40B4-BE49-F238E27FC236}">
                  <a16:creationId xmlns:a16="http://schemas.microsoft.com/office/drawing/2014/main" id="{36460FD1-D3B1-4947-934B-32371377F75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Picture 2" descr="(057188) ACC Communicatie module NIBE EME 20 ...">
              <a:extLst>
                <a:ext uri="{FF2B5EF4-FFF2-40B4-BE49-F238E27FC236}">
                  <a16:creationId xmlns:a16="http://schemas.microsoft.com/office/drawing/2014/main" id="{91E5ECC8-06D5-444A-8C47-DAEA182983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2" name="Connector: Elbow 91">
              <a:extLst>
                <a:ext uri="{FF2B5EF4-FFF2-40B4-BE49-F238E27FC236}">
                  <a16:creationId xmlns:a16="http://schemas.microsoft.com/office/drawing/2014/main" id="{2A970A9C-638D-4561-879F-AEEDC195E334}"/>
                </a:ext>
              </a:extLst>
            </p:cNvPr>
            <p:cNvCxnSpPr>
              <a:stCxn id="91" idx="3"/>
              <a:endCxn id="90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62278EE5-A4D9-4B6F-AF09-3D575411B1FD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B18E5AEC-DFF9-4D0A-BA1D-1E1361DEBA22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65689AC-972E-4222-A51C-18D35F92C4B7}"/>
              </a:ext>
            </a:extLst>
          </p:cNvPr>
          <p:cNvGrpSpPr/>
          <p:nvPr/>
        </p:nvGrpSpPr>
        <p:grpSpPr>
          <a:xfrm>
            <a:off x="4234101" y="1535136"/>
            <a:ext cx="1070928" cy="560014"/>
            <a:chOff x="1386903" y="1466451"/>
            <a:chExt cx="3322321" cy="2441206"/>
          </a:xfrm>
        </p:grpSpPr>
        <p:pic>
          <p:nvPicPr>
            <p:cNvPr id="96" name="Picture 2" descr="Slimme meter - Wikipedia">
              <a:extLst>
                <a:ext uri="{FF2B5EF4-FFF2-40B4-BE49-F238E27FC236}">
                  <a16:creationId xmlns:a16="http://schemas.microsoft.com/office/drawing/2014/main" id="{40EB33E0-FDEA-4711-92EC-23E385E2B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7" name="Picture 2" descr="(057188) ACC Communicatie module NIBE EME 20 ...">
              <a:extLst>
                <a:ext uri="{FF2B5EF4-FFF2-40B4-BE49-F238E27FC236}">
                  <a16:creationId xmlns:a16="http://schemas.microsoft.com/office/drawing/2014/main" id="{DB7FAC63-332B-4914-9CF1-5936795DA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BE20D809-784C-493E-B890-54E12A21A062}"/>
                </a:ext>
              </a:extLst>
            </p:cNvPr>
            <p:cNvCxnSpPr>
              <a:stCxn id="97" idx="3"/>
              <a:endCxn id="96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5A8FB845-CDDF-4DC7-BE5A-BE11AEC51118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94BA5CB-2F36-44CB-9021-64160A1650AF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7213498-23C6-49B6-BC3B-2DE33B3C41F2}"/>
              </a:ext>
            </a:extLst>
          </p:cNvPr>
          <p:cNvGrpSpPr/>
          <p:nvPr/>
        </p:nvGrpSpPr>
        <p:grpSpPr>
          <a:xfrm>
            <a:off x="4913567" y="2590751"/>
            <a:ext cx="1070928" cy="560014"/>
            <a:chOff x="1386903" y="1466451"/>
            <a:chExt cx="3322321" cy="2441206"/>
          </a:xfrm>
        </p:grpSpPr>
        <p:pic>
          <p:nvPicPr>
            <p:cNvPr id="102" name="Picture 2" descr="Slimme meter - Wikipedia">
              <a:extLst>
                <a:ext uri="{FF2B5EF4-FFF2-40B4-BE49-F238E27FC236}">
                  <a16:creationId xmlns:a16="http://schemas.microsoft.com/office/drawing/2014/main" id="{9F35A288-6471-4AB7-8EF2-6FE2B5617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2" descr="(057188) ACC Communicatie module NIBE EME 20 ...">
              <a:extLst>
                <a:ext uri="{FF2B5EF4-FFF2-40B4-BE49-F238E27FC236}">
                  <a16:creationId xmlns:a16="http://schemas.microsoft.com/office/drawing/2014/main" id="{BB7DD9ED-2F58-4264-AF3A-6B5B0DAC68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4" name="Connector: Elbow 103">
              <a:extLst>
                <a:ext uri="{FF2B5EF4-FFF2-40B4-BE49-F238E27FC236}">
                  <a16:creationId xmlns:a16="http://schemas.microsoft.com/office/drawing/2014/main" id="{3ACDFBDF-0235-4453-80BD-2F3B620D7094}"/>
                </a:ext>
              </a:extLst>
            </p:cNvPr>
            <p:cNvCxnSpPr>
              <a:stCxn id="103" idx="3"/>
              <a:endCxn id="102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3FE755AA-E96D-412A-8F16-CFB3D816931E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3B666688-C976-4CC7-A9E3-5C0442D0A873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45F3EBE-3558-4A82-88BB-7ABD4D123BB8}"/>
              </a:ext>
            </a:extLst>
          </p:cNvPr>
          <p:cNvGrpSpPr/>
          <p:nvPr/>
        </p:nvGrpSpPr>
        <p:grpSpPr>
          <a:xfrm>
            <a:off x="4305095" y="3207089"/>
            <a:ext cx="1070928" cy="560014"/>
            <a:chOff x="1386903" y="1466451"/>
            <a:chExt cx="3322321" cy="2441206"/>
          </a:xfrm>
        </p:grpSpPr>
        <p:pic>
          <p:nvPicPr>
            <p:cNvPr id="108" name="Picture 2" descr="Slimme meter - Wikipedia">
              <a:extLst>
                <a:ext uri="{FF2B5EF4-FFF2-40B4-BE49-F238E27FC236}">
                  <a16:creationId xmlns:a16="http://schemas.microsoft.com/office/drawing/2014/main" id="{DFF3895D-2D8C-42AA-80F4-01BB19EEE87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(057188) ACC Communicatie module NIBE EME 20 ...">
              <a:extLst>
                <a:ext uri="{FF2B5EF4-FFF2-40B4-BE49-F238E27FC236}">
                  <a16:creationId xmlns:a16="http://schemas.microsoft.com/office/drawing/2014/main" id="{F0051CB2-AF59-4562-AE95-769F41EFA1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0" name="Connector: Elbow 109">
              <a:extLst>
                <a:ext uri="{FF2B5EF4-FFF2-40B4-BE49-F238E27FC236}">
                  <a16:creationId xmlns:a16="http://schemas.microsoft.com/office/drawing/2014/main" id="{71A7AB8B-FF45-4CE5-9155-7BE15AE601BC}"/>
                </a:ext>
              </a:extLst>
            </p:cNvPr>
            <p:cNvCxnSpPr>
              <a:stCxn id="109" idx="3"/>
              <a:endCxn id="108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12864A6B-64B2-4F19-A01E-36B51EF2CD88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57226D4-68D3-466C-A5D9-08A912351DB0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D1594FEF-D0E3-481F-95A5-C642CC573DB6}"/>
              </a:ext>
            </a:extLst>
          </p:cNvPr>
          <p:cNvGrpSpPr/>
          <p:nvPr/>
        </p:nvGrpSpPr>
        <p:grpSpPr>
          <a:xfrm>
            <a:off x="5590215" y="3286469"/>
            <a:ext cx="1070928" cy="560014"/>
            <a:chOff x="1386903" y="1466451"/>
            <a:chExt cx="3322321" cy="2441206"/>
          </a:xfrm>
        </p:grpSpPr>
        <p:pic>
          <p:nvPicPr>
            <p:cNvPr id="114" name="Picture 2" descr="Slimme meter - Wikipedia">
              <a:extLst>
                <a:ext uri="{FF2B5EF4-FFF2-40B4-BE49-F238E27FC236}">
                  <a16:creationId xmlns:a16="http://schemas.microsoft.com/office/drawing/2014/main" id="{87363D69-B09F-41A6-886A-D13D3DB5B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44370" y="1987813"/>
              <a:ext cx="1103694" cy="16118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" descr="(057188) ACC Communicatie module NIBE EME 20 ...">
              <a:extLst>
                <a:ext uri="{FF2B5EF4-FFF2-40B4-BE49-F238E27FC236}">
                  <a16:creationId xmlns:a16="http://schemas.microsoft.com/office/drawing/2014/main" id="{3619A2F6-D930-4E48-8D7A-E6DC8890A5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570877" y="3120542"/>
              <a:ext cx="702355" cy="7245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16" name="Connector: Elbow 115">
              <a:extLst>
                <a:ext uri="{FF2B5EF4-FFF2-40B4-BE49-F238E27FC236}">
                  <a16:creationId xmlns:a16="http://schemas.microsoft.com/office/drawing/2014/main" id="{F7CBE59A-EAE8-439F-A015-617D60FDE188}"/>
                </a:ext>
              </a:extLst>
            </p:cNvPr>
            <p:cNvCxnSpPr>
              <a:stCxn id="115" idx="3"/>
              <a:endCxn id="114" idx="3"/>
            </p:cNvCxnSpPr>
            <p:nvPr/>
          </p:nvCxnSpPr>
          <p:spPr>
            <a:xfrm rot="10800000">
              <a:off x="3048065" y="2793756"/>
              <a:ext cx="522813" cy="689054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8FC6C45C-4063-4578-ACBE-EBEF4E63AE4B}"/>
                </a:ext>
              </a:extLst>
            </p:cNvPr>
            <p:cNvSpPr/>
            <p:nvPr/>
          </p:nvSpPr>
          <p:spPr>
            <a:xfrm rot="1262421">
              <a:off x="1386903" y="1872178"/>
              <a:ext cx="3322321" cy="2035479"/>
            </a:xfrm>
            <a:custGeom>
              <a:avLst/>
              <a:gdLst>
                <a:gd name="connsiteX0" fmla="*/ 0 w 3322321"/>
                <a:gd name="connsiteY0" fmla="*/ 1017740 h 2035479"/>
                <a:gd name="connsiteX1" fmla="*/ 1661161 w 3322321"/>
                <a:gd name="connsiteY1" fmla="*/ 0 h 2035479"/>
                <a:gd name="connsiteX2" fmla="*/ 3322322 w 3322321"/>
                <a:gd name="connsiteY2" fmla="*/ 1017740 h 2035479"/>
                <a:gd name="connsiteX3" fmla="*/ 1661161 w 3322321"/>
                <a:gd name="connsiteY3" fmla="*/ 2035480 h 2035479"/>
                <a:gd name="connsiteX4" fmla="*/ 0 w 3322321"/>
                <a:gd name="connsiteY4" fmla="*/ 1017740 h 2035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2321" h="2035479" extrusionOk="0">
                  <a:moveTo>
                    <a:pt x="0" y="1017740"/>
                  </a:moveTo>
                  <a:cubicBezTo>
                    <a:pt x="-74305" y="318638"/>
                    <a:pt x="884709" y="-62871"/>
                    <a:pt x="1661161" y="0"/>
                  </a:cubicBezTo>
                  <a:cubicBezTo>
                    <a:pt x="2630878" y="110836"/>
                    <a:pt x="3288734" y="471318"/>
                    <a:pt x="3322322" y="1017740"/>
                  </a:cubicBezTo>
                  <a:cubicBezTo>
                    <a:pt x="3224681" y="1495092"/>
                    <a:pt x="2757456" y="1969004"/>
                    <a:pt x="1661161" y="2035480"/>
                  </a:cubicBezTo>
                  <a:cubicBezTo>
                    <a:pt x="676149" y="1965047"/>
                    <a:pt x="79523" y="1640080"/>
                    <a:pt x="0" y="1017740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3978248048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700"/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92CF36A-3863-4CB3-8B60-6FE5A3D86ABF}"/>
                </a:ext>
              </a:extLst>
            </p:cNvPr>
            <p:cNvSpPr txBox="1"/>
            <p:nvPr/>
          </p:nvSpPr>
          <p:spPr>
            <a:xfrm rot="670791">
              <a:off x="2653087" y="1466451"/>
              <a:ext cx="427674" cy="33541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500" dirty="0"/>
                <a:t>thing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E8CD7AD-AB83-4A27-95CA-DDB6EA3CAFBE}"/>
              </a:ext>
            </a:extLst>
          </p:cNvPr>
          <p:cNvCxnSpPr>
            <a:stCxn id="55" idx="1"/>
          </p:cNvCxnSpPr>
          <p:nvPr/>
        </p:nvCxnSpPr>
        <p:spPr>
          <a:xfrm>
            <a:off x="2806096" y="4166315"/>
            <a:ext cx="1172250" cy="7714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97" name="Straight Arrow Connector 4096">
            <a:extLst>
              <a:ext uri="{FF2B5EF4-FFF2-40B4-BE49-F238E27FC236}">
                <a16:creationId xmlns:a16="http://schemas.microsoft.com/office/drawing/2014/main" id="{258B13E5-177A-4CFD-AB1C-AE238DC75AFB}"/>
              </a:ext>
            </a:extLst>
          </p:cNvPr>
          <p:cNvCxnSpPr>
            <a:stCxn id="73" idx="1"/>
          </p:cNvCxnSpPr>
          <p:nvPr/>
        </p:nvCxnSpPr>
        <p:spPr>
          <a:xfrm>
            <a:off x="4136041" y="3919026"/>
            <a:ext cx="474093" cy="818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0" name="Straight Arrow Connector 4099">
            <a:extLst>
              <a:ext uri="{FF2B5EF4-FFF2-40B4-BE49-F238E27FC236}">
                <a16:creationId xmlns:a16="http://schemas.microsoft.com/office/drawing/2014/main" id="{B3B18EA2-CB6C-4B49-B3D2-04CC3C996F05}"/>
              </a:ext>
            </a:extLst>
          </p:cNvPr>
          <p:cNvCxnSpPr>
            <a:stCxn id="31" idx="1"/>
          </p:cNvCxnSpPr>
          <p:nvPr/>
        </p:nvCxnSpPr>
        <p:spPr>
          <a:xfrm>
            <a:off x="1765081" y="3440012"/>
            <a:ext cx="2416907" cy="13656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2" name="Straight Arrow Connector 4101">
            <a:extLst>
              <a:ext uri="{FF2B5EF4-FFF2-40B4-BE49-F238E27FC236}">
                <a16:creationId xmlns:a16="http://schemas.microsoft.com/office/drawing/2014/main" id="{EDAD643B-72B7-48F8-B64B-181BA556CCB6}"/>
              </a:ext>
            </a:extLst>
          </p:cNvPr>
          <p:cNvCxnSpPr>
            <a:stCxn id="25" idx="1"/>
          </p:cNvCxnSpPr>
          <p:nvPr/>
        </p:nvCxnSpPr>
        <p:spPr>
          <a:xfrm>
            <a:off x="1297149" y="2613287"/>
            <a:ext cx="2977517" cy="21498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4" name="Straight Arrow Connector 4103">
            <a:extLst>
              <a:ext uri="{FF2B5EF4-FFF2-40B4-BE49-F238E27FC236}">
                <a16:creationId xmlns:a16="http://schemas.microsoft.com/office/drawing/2014/main" id="{6BD3951F-0370-4E16-A3F4-C3E01DABA225}"/>
              </a:ext>
            </a:extLst>
          </p:cNvPr>
          <p:cNvCxnSpPr>
            <a:stCxn id="49" idx="1"/>
          </p:cNvCxnSpPr>
          <p:nvPr/>
        </p:nvCxnSpPr>
        <p:spPr>
          <a:xfrm>
            <a:off x="2806097" y="3381995"/>
            <a:ext cx="1543492" cy="13550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6" name="Straight Arrow Connector 4105">
            <a:extLst>
              <a:ext uri="{FF2B5EF4-FFF2-40B4-BE49-F238E27FC236}">
                <a16:creationId xmlns:a16="http://schemas.microsoft.com/office/drawing/2014/main" id="{1A794973-C5D6-493D-BE46-5FA04D262DE0}"/>
              </a:ext>
            </a:extLst>
          </p:cNvPr>
          <p:cNvCxnSpPr>
            <a:stCxn id="37" idx="1"/>
          </p:cNvCxnSpPr>
          <p:nvPr/>
        </p:nvCxnSpPr>
        <p:spPr>
          <a:xfrm>
            <a:off x="2582269" y="2692667"/>
            <a:ext cx="1872050" cy="202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08" name="Straight Arrow Connector 4107">
            <a:extLst>
              <a:ext uri="{FF2B5EF4-FFF2-40B4-BE49-F238E27FC236}">
                <a16:creationId xmlns:a16="http://schemas.microsoft.com/office/drawing/2014/main" id="{CE799BDA-11D2-49AF-9BF4-0F5F549423B3}"/>
              </a:ext>
            </a:extLst>
          </p:cNvPr>
          <p:cNvCxnSpPr>
            <a:stCxn id="20" idx="6"/>
          </p:cNvCxnSpPr>
          <p:nvPr/>
        </p:nvCxnSpPr>
        <p:spPr>
          <a:xfrm>
            <a:off x="2010460" y="2053184"/>
            <a:ext cx="2862993" cy="2603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0" name="Straight Arrow Connector 4109">
            <a:extLst>
              <a:ext uri="{FF2B5EF4-FFF2-40B4-BE49-F238E27FC236}">
                <a16:creationId xmlns:a16="http://schemas.microsoft.com/office/drawing/2014/main" id="{DA33C27F-94DA-4E3D-B752-3D7319A414ED}"/>
              </a:ext>
            </a:extLst>
          </p:cNvPr>
          <p:cNvCxnSpPr>
            <a:stCxn id="67" idx="1"/>
          </p:cNvCxnSpPr>
          <p:nvPr/>
        </p:nvCxnSpPr>
        <p:spPr>
          <a:xfrm>
            <a:off x="3912213" y="3229698"/>
            <a:ext cx="1044643" cy="1356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2" name="Straight Arrow Connector 4111">
            <a:extLst>
              <a:ext uri="{FF2B5EF4-FFF2-40B4-BE49-F238E27FC236}">
                <a16:creationId xmlns:a16="http://schemas.microsoft.com/office/drawing/2014/main" id="{C31DE52A-E18D-4B32-ADB9-8B4C0481F84E}"/>
              </a:ext>
            </a:extLst>
          </p:cNvPr>
          <p:cNvCxnSpPr>
            <a:stCxn id="109" idx="1"/>
          </p:cNvCxnSpPr>
          <p:nvPr/>
        </p:nvCxnSpPr>
        <p:spPr>
          <a:xfrm>
            <a:off x="5235483" y="3669643"/>
            <a:ext cx="411126" cy="903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4" name="Straight Arrow Connector 4113">
            <a:extLst>
              <a:ext uri="{FF2B5EF4-FFF2-40B4-BE49-F238E27FC236}">
                <a16:creationId xmlns:a16="http://schemas.microsoft.com/office/drawing/2014/main" id="{794A37CB-031A-47FE-8496-8BE45C66E489}"/>
              </a:ext>
            </a:extLst>
          </p:cNvPr>
          <p:cNvCxnSpPr>
            <a:stCxn id="115" idx="1"/>
          </p:cNvCxnSpPr>
          <p:nvPr/>
        </p:nvCxnSpPr>
        <p:spPr>
          <a:xfrm flipH="1">
            <a:off x="6515887" y="3749023"/>
            <a:ext cx="4716" cy="811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6" name="Straight Arrow Connector 4115">
            <a:extLst>
              <a:ext uri="{FF2B5EF4-FFF2-40B4-BE49-F238E27FC236}">
                <a16:creationId xmlns:a16="http://schemas.microsoft.com/office/drawing/2014/main" id="{3F41A288-6F3E-4968-BF1D-6C702484E069}"/>
              </a:ext>
            </a:extLst>
          </p:cNvPr>
          <p:cNvCxnSpPr>
            <a:cxnSpLocks/>
            <a:stCxn id="103" idx="1"/>
          </p:cNvCxnSpPr>
          <p:nvPr/>
        </p:nvCxnSpPr>
        <p:spPr>
          <a:xfrm>
            <a:off x="5843955" y="3053305"/>
            <a:ext cx="416480" cy="1463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18" name="Straight Arrow Connector 4117">
            <a:extLst>
              <a:ext uri="{FF2B5EF4-FFF2-40B4-BE49-F238E27FC236}">
                <a16:creationId xmlns:a16="http://schemas.microsoft.com/office/drawing/2014/main" id="{3C384552-0B56-48A1-B751-C70A974F00FE}"/>
              </a:ext>
            </a:extLst>
          </p:cNvPr>
          <p:cNvCxnSpPr>
            <a:cxnSpLocks/>
            <a:stCxn id="79" idx="1"/>
          </p:cNvCxnSpPr>
          <p:nvPr/>
        </p:nvCxnSpPr>
        <p:spPr>
          <a:xfrm>
            <a:off x="4849243" y="2996834"/>
            <a:ext cx="649575" cy="1634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0" name="Straight Arrow Connector 4119">
            <a:extLst>
              <a:ext uri="{FF2B5EF4-FFF2-40B4-BE49-F238E27FC236}">
                <a16:creationId xmlns:a16="http://schemas.microsoft.com/office/drawing/2014/main" id="{494314FC-7834-4748-8649-F6FE6E066E46}"/>
              </a:ext>
            </a:extLst>
          </p:cNvPr>
          <p:cNvCxnSpPr>
            <a:stCxn id="97" idx="2"/>
          </p:cNvCxnSpPr>
          <p:nvPr/>
        </p:nvCxnSpPr>
        <p:spPr>
          <a:xfrm>
            <a:off x="5051289" y="2080794"/>
            <a:ext cx="862590" cy="24793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2" name="Straight Arrow Connector 4121">
            <a:extLst>
              <a:ext uri="{FF2B5EF4-FFF2-40B4-BE49-F238E27FC236}">
                <a16:creationId xmlns:a16="http://schemas.microsoft.com/office/drawing/2014/main" id="{6F780A31-8EA0-4FD8-BDB8-04BC1E3DE3EF}"/>
              </a:ext>
            </a:extLst>
          </p:cNvPr>
          <p:cNvCxnSpPr>
            <a:stCxn id="87" idx="6"/>
          </p:cNvCxnSpPr>
          <p:nvPr/>
        </p:nvCxnSpPr>
        <p:spPr>
          <a:xfrm>
            <a:off x="4227871" y="1566396"/>
            <a:ext cx="946336" cy="30499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4" name="Straight Arrow Connector 4123">
            <a:extLst>
              <a:ext uri="{FF2B5EF4-FFF2-40B4-BE49-F238E27FC236}">
                <a16:creationId xmlns:a16="http://schemas.microsoft.com/office/drawing/2014/main" id="{65C2F5FC-7AF1-4904-B6C4-D5FC0AA65182}"/>
              </a:ext>
            </a:extLst>
          </p:cNvPr>
          <p:cNvCxnSpPr>
            <a:stCxn id="91" idx="1"/>
          </p:cNvCxnSpPr>
          <p:nvPr/>
        </p:nvCxnSpPr>
        <p:spPr>
          <a:xfrm>
            <a:off x="4346860" y="2199489"/>
            <a:ext cx="740929" cy="24168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6" name="Straight Arrow Connector 4125">
            <a:extLst>
              <a:ext uri="{FF2B5EF4-FFF2-40B4-BE49-F238E27FC236}">
                <a16:creationId xmlns:a16="http://schemas.microsoft.com/office/drawing/2014/main" id="{F9F5890C-A5CD-482B-BD55-BB1E9FB18CB7}"/>
              </a:ext>
            </a:extLst>
          </p:cNvPr>
          <p:cNvCxnSpPr>
            <a:stCxn id="61" idx="1"/>
          </p:cNvCxnSpPr>
          <p:nvPr/>
        </p:nvCxnSpPr>
        <p:spPr>
          <a:xfrm>
            <a:off x="3519299" y="2459803"/>
            <a:ext cx="1518606" cy="2138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8" name="Straight Arrow Connector 4127">
            <a:extLst>
              <a:ext uri="{FF2B5EF4-FFF2-40B4-BE49-F238E27FC236}">
                <a16:creationId xmlns:a16="http://schemas.microsoft.com/office/drawing/2014/main" id="{79B9F5CD-DC66-463F-B35E-80AFCEBA8C13}"/>
              </a:ext>
            </a:extLst>
          </p:cNvPr>
          <p:cNvCxnSpPr>
            <a:stCxn id="43" idx="1"/>
          </p:cNvCxnSpPr>
          <p:nvPr/>
        </p:nvCxnSpPr>
        <p:spPr>
          <a:xfrm>
            <a:off x="2794568" y="1670744"/>
            <a:ext cx="2267917" cy="2927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7511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2676472-D73F-4FF4-90D9-1B9FC0C2A4E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1678439B-0612-48E8-8029-A5188BB7B1DC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/>
          <a:srcRect l="26794" r="26794"/>
          <a:stretch>
            <a:fillRect/>
          </a:stretch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CA7BC9-857B-4745-A745-AA1AB8AF54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Voodoo Doll</a:t>
            </a:r>
          </a:p>
          <a:p>
            <a:r>
              <a:rPr lang="en-US" dirty="0"/>
              <a:t>Internet of Cows</a:t>
            </a:r>
          </a:p>
          <a:p>
            <a:r>
              <a:rPr lang="en-US" dirty="0"/>
              <a:t>Connected Plant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B3F06E-4D61-4F02-A320-CCB30C35454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Thing(s)</a:t>
            </a:r>
          </a:p>
          <a:p>
            <a:r>
              <a:rPr lang="en-US" dirty="0"/>
              <a:t>Digital Twin</a:t>
            </a:r>
          </a:p>
          <a:p>
            <a:r>
              <a:rPr lang="en-US" dirty="0"/>
              <a:t>Edge Device</a:t>
            </a:r>
          </a:p>
          <a:p>
            <a:r>
              <a:rPr lang="en-US" dirty="0"/>
              <a:t>Sensor &amp; Actuator</a:t>
            </a:r>
          </a:p>
          <a:p>
            <a:r>
              <a:rPr lang="en-US" dirty="0"/>
              <a:t>Smart Meter</a:t>
            </a:r>
          </a:p>
          <a:p>
            <a:r>
              <a:rPr lang="en-US" dirty="0"/>
              <a:t>Streaming Data</a:t>
            </a:r>
          </a:p>
          <a:p>
            <a:r>
              <a:rPr lang="en-US" dirty="0"/>
              <a:t>Heartbeat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DBB6736F-4B79-4823-AF28-756798B10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termen die je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sessie</a:t>
            </a:r>
            <a:r>
              <a:rPr lang="en-US" dirty="0"/>
              <a:t> </a:t>
            </a:r>
            <a:r>
              <a:rPr lang="en-US" dirty="0" err="1"/>
              <a:t>kent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02344489-DA86-4659-B3F3-4D90DA63A7FE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</p:spTree>
    <p:extLst>
      <p:ext uri="{BB962C8B-B14F-4D97-AF65-F5344CB8AC3E}">
        <p14:creationId xmlns:p14="http://schemas.microsoft.com/office/powerpoint/2010/main" val="3232675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betekent</a:t>
            </a:r>
            <a:r>
              <a:rPr lang="en-US" dirty="0"/>
              <a:t>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Ogen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oren</a:t>
            </a:r>
            <a:r>
              <a:rPr lang="en-US" dirty="0"/>
              <a:t>, </a:t>
            </a:r>
            <a:r>
              <a:rPr lang="en-US" dirty="0" err="1"/>
              <a:t>reuk</a:t>
            </a:r>
            <a:r>
              <a:rPr lang="en-US" dirty="0"/>
              <a:t>-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tastzin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[enterprise] IT </a:t>
            </a:r>
            <a:r>
              <a:rPr lang="en-US" dirty="0" err="1"/>
              <a:t>systemen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81" y="2012954"/>
            <a:ext cx="5046560" cy="336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0. Basis Template-set.pptx" id="{3826F221-23C1-4443-A27D-33F8D4B14C59}" vid="{2FD44CBA-C1E9-4A63-84B3-4F4D262739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8883E7-05C3-4925-994B-F9DE18FC9726}">
  <ds:schemaRefs>
    <ds:schemaRef ds:uri="a74c57c6-afd1-46a5-a503-29300b13d321"/>
    <ds:schemaRef ds:uri="bd3a200e-a112-4432-b134-79c9e3991b87"/>
    <ds:schemaRef ds:uri="http://schemas.openxmlformats.org/package/2006/metadata/core-properties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03B765-B8F0-4298-B92A-1EB8E51E79B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4838</TotalTime>
  <Words>1284</Words>
  <Application>Microsoft Office PowerPoint</Application>
  <PresentationFormat>Widescreen</PresentationFormat>
  <Paragraphs>312</Paragraphs>
  <Slides>44</Slides>
  <Notes>15</Notes>
  <HiddenSlides>2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2" baseType="lpstr">
      <vt:lpstr>Aharoni</vt:lpstr>
      <vt:lpstr>Arial</vt:lpstr>
      <vt:lpstr>Arial Black</vt:lpstr>
      <vt:lpstr>Calibri</vt:lpstr>
      <vt:lpstr>MV Boli</vt:lpstr>
      <vt:lpstr>Segoe UI Light</vt:lpstr>
      <vt:lpstr>Tempus Sans ITC</vt:lpstr>
      <vt:lpstr>CONCLUSION | TEMPLATE</vt:lpstr>
      <vt:lpstr>Logo animation (intro)</vt:lpstr>
      <vt:lpstr>Title slide</vt:lpstr>
      <vt:lpstr>Wat zijn de Conclusion TechTalks 101</vt:lpstr>
      <vt:lpstr>De Slimme meter</vt:lpstr>
      <vt:lpstr>Smart Meter</vt:lpstr>
      <vt:lpstr>Smart Meter + Communicatie module == THING</vt:lpstr>
      <vt:lpstr>meer, sneller en vaker (en automatisch)</vt:lpstr>
      <vt:lpstr>termen die je na deze sessie kent</vt:lpstr>
      <vt:lpstr>Wat betekent IoT?</vt:lpstr>
      <vt:lpstr>ogen voor iot systemen</vt:lpstr>
      <vt:lpstr>PowerPoint Presentation</vt:lpstr>
      <vt:lpstr>PowerPoint Presentation</vt:lpstr>
      <vt:lpstr>meer, sneller, vaker/langer, betrouwbaarder, goedkoper</vt:lpstr>
      <vt:lpstr>Consumenten IoT</vt:lpstr>
      <vt:lpstr>Wat betekent IoT?</vt:lpstr>
      <vt:lpstr>CASES</vt:lpstr>
      <vt:lpstr>PowerPoint Presentation</vt:lpstr>
      <vt:lpstr>Doelen voor onze klanten</vt:lpstr>
      <vt:lpstr>hoe? </vt:lpstr>
      <vt:lpstr>hoe? </vt:lpstr>
      <vt:lpstr>welke ontwikkelingen maken IoT mogelijk?</vt:lpstr>
      <vt:lpstr>uitdagingen?</vt:lpstr>
      <vt:lpstr>uitdagingen?</vt:lpstr>
      <vt:lpstr>PowerPoint Presentation</vt:lpstr>
      <vt:lpstr>Edge voorbewerken</vt:lpstr>
      <vt:lpstr>Edge</vt:lpstr>
      <vt:lpstr>PowerPoint Presentation</vt:lpstr>
      <vt:lpstr>Smart Edge</vt:lpstr>
      <vt:lpstr>Smart Edge</vt:lpstr>
      <vt:lpstr>PowerPoint Presentation</vt:lpstr>
      <vt:lpstr>PowerPoint Presentation</vt:lpstr>
      <vt:lpstr>Crowd Control – Plan A</vt:lpstr>
      <vt:lpstr>Crowd Control – Plan B</vt:lpstr>
      <vt:lpstr>Sometimes the thing is human</vt:lpstr>
      <vt:lpstr>Digital twin</vt:lpstr>
      <vt:lpstr>Digital twin</vt:lpstr>
      <vt:lpstr>Observeer productieketen 25 soorten metingen met 500 sensoren</vt:lpstr>
      <vt:lpstr>PowerPoint Presentation</vt:lpstr>
      <vt:lpstr>Conclusion Emerging Technologies Radar</vt:lpstr>
      <vt:lpstr>Conclusion Emerging Technologies Radar</vt:lpstr>
      <vt:lpstr>waar zijn we met IoT actief met klanten?</vt:lpstr>
      <vt:lpstr>FOREYEt Intelligent Platform Bar Light</vt:lpstr>
      <vt:lpstr>Finale</vt:lpstr>
      <vt:lpstr>Vragen en Discussie     Internet of Things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animation (intro)</dc:title>
  <dc:subject/>
  <dc:creator>Lucas Jellema</dc:creator>
  <cp:keywords/>
  <dc:description>Conclusion - versie 1 - juni 2017
Ontwerp: Humming
Template: Ton Persoon</dc:description>
  <cp:lastModifiedBy>Lucas Jellema</cp:lastModifiedBy>
  <cp:revision>4</cp:revision>
  <dcterms:created xsi:type="dcterms:W3CDTF">2022-05-09T08:53:38Z</dcterms:created>
  <dcterms:modified xsi:type="dcterms:W3CDTF">2022-06-07T06:44:18Z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</Properties>
</file>